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39"/>
    <p:restoredTop sz="93913" autoAdjust="0"/>
  </p:normalViewPr>
  <p:slideViewPr>
    <p:cSldViewPr>
      <p:cViewPr varScale="1">
        <p:scale>
          <a:sx n="58" d="100"/>
          <a:sy n="58" d="100"/>
        </p:scale>
        <p:origin x="8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83" d="100"/>
          <a:sy n="83" d="100"/>
        </p:scale>
        <p:origin x="-114" y="-84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F39DF7C2-82EE-3E68-43ED-E798A25C28C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P4840 Control Structures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E7E7DF66-2511-0A45-B3BB-0F2893198BA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400" y="0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6F42E415-6E28-7B3B-F796-20EE9E3A6C1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203C3F53-70C8-D931-26AF-D1039249CCD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400" y="6657975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3394" eaLnBrk="1" hangingPunct="1">
              <a:defRPr sz="1200" smtClean="0"/>
            </a:lvl1pPr>
          </a:lstStyle>
          <a:p>
            <a:pPr>
              <a:defRPr/>
            </a:pPr>
            <a:fld id="{0B85295D-D29E-4B7C-820C-4A79CCAC1D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15FC2-CDBC-8542-F76C-30BD6C8983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088" cy="350838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P4840 Control Structures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5CD0E8-5EC4-0D12-DAA7-DC494B60DA1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400" y="0"/>
            <a:ext cx="4002088" cy="350838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B6F32BD-3AE3-4E70-8680-F11A4618A2D4}" type="datetimeFigureOut">
              <a:rPr lang="en-US" altLang="en-US"/>
              <a:pPr>
                <a:defRPr/>
              </a:pPr>
              <a:t>1/22/2024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EDCB7D5-74F7-B9CB-FA60-79CEBE69A1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20F7C95-32FB-646F-2524-7DA6AF9C16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3925" y="3328988"/>
            <a:ext cx="7388225" cy="3155950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D78B7-C728-A74A-D674-CBAB3908E4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02088" cy="350838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792D8-E569-EF15-B1D9-CBB08752E6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400" y="6657975"/>
            <a:ext cx="4002088" cy="350838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F6B0F0B-27DB-4F72-BDD8-97C3DE3914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6668A3-1726-2590-7FFD-E3CA6503FE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B66041-E493-D19F-8033-DAACFB20AB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69674B-45CA-09FA-7936-D2A2DDD64F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0D753-F4D4-4A78-BFA9-6E809CAE6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55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992719-1ACC-22B2-8EF5-DD4CC6C0D4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D82CE1-9038-8FBF-1B1E-F386BAEC4E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17F43A-06F7-C720-347F-3486DEF84A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B6EA1-9F56-4DAA-92B8-246D0AA057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41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D677E8-3A0D-A421-E9AB-7FA7004BC8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3FE7A3-9367-B5F0-2239-DC6BEE570F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CBC8E4-9AA4-D185-1552-642C00BBD2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9607D-5559-4B20-9DE3-37172B998C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99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723235-1EDE-6077-30AB-0C56570ED4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0EE5CE-752A-C376-2D40-5AA2F063F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684975-2462-F859-088D-9E4BDD2665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C0EBF-B52F-43CE-82C2-C802DDF8E9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43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0DD582-E897-DED2-A847-C1901F5FE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60F737-9478-56EF-BFF6-E73E1EEA41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56D9F8-3393-39FF-DEC8-BAFB218D63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411B7-2452-4B6D-9958-5FD3D5946F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299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477117-F546-F619-44DC-BE70BD217F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B5D857-F4DC-E0A5-F66F-7C4FBDA03B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02542B-DC42-C905-9825-0B6C071BA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CABBF-9E33-4186-89C9-1CD11C7DF3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65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544FAB-F5BC-D5F7-7608-DA3D6D9263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C8FB1C3-B641-1B85-E360-F532DBC852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537323F-2A80-0905-61C8-7D5EBE5EE4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42291-DB30-4862-9BCE-C0BACAD377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43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8E8D7C-F1C7-CD8B-7A5E-113D96E913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6FEFB4-8490-1F39-AA4A-03C2EE1B1C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39DB5CB-0988-226C-F512-97860AD940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E25B0-97D9-4143-8E05-334A281704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8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3D65966-BBC1-3FE2-6975-B14351E188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5112BE2-2187-1E4C-AEAE-35B3340491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38CB4D-74CE-E2D9-F9AF-429CA68BCD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5602C-C641-4EA3-9ED7-B9D52EE5D9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745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35C5FB-35A6-D271-B9BA-D3B149E84A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F42FB7-DE11-E936-49BB-A932483CAA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FC3D73-579F-BA4D-7BE2-637AFE281A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5A2D3-6E3C-473E-A728-492A732E15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56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A5AE98-03DC-CBD8-1C64-6D866E0F1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677A91-3029-0203-4CD8-8ADEB8EB9D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645784-4193-B194-5310-9468FA7A54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33741-61E0-4E8A-A705-7A11C8F18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70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E78CD8-B9F7-097E-4E6E-84C9382754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3954134-B0BF-EAA5-6E18-9B9333345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0180C3F-A41E-7D34-985D-51AAA2C56D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9834504-348E-AF91-BB3B-F17B532170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188256E-7867-9150-268B-909EE60088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9B7714FA-104B-4129-9624-ED14D11D1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D42EED4D-7E2E-78D7-C080-636CCA2E7A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Control Structures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E487F935-CC98-5931-963B-07F9E9930AE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Deciding what to 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B88373CD-9A77-1591-5176-0634757F2B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– else - elif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A51EAB45-E513-3BB5-1100-B24B29A908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if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LogicalExpression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block to execute</a:t>
            </a:r>
          </a:p>
          <a:p>
            <a:pPr marL="0" indent="0">
              <a:buFontTx/>
              <a:buNone/>
            </a:pP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elif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LogicalExpression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block to execute</a:t>
            </a:r>
          </a:p>
          <a:p>
            <a:pPr marL="0" indent="0">
              <a:buFontTx/>
              <a:buNone/>
            </a:pP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else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: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block to execute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statements executed later</a:t>
            </a:r>
          </a:p>
          <a:p>
            <a:pPr marL="0" indent="0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0B42985-09F0-7906-5E49-E5EAF3628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Boolean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CBA17-3E30-ADC7-4E99-C1A3B6EBE6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Something that evaluates as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True</a:t>
            </a:r>
            <a:r>
              <a:rPr lang="en-US" altLang="en-US">
                <a:ea typeface="ＭＳ Ｐゴシック" panose="020B0600070205080204" pitchFamily="34" charset="-128"/>
              </a:rPr>
              <a:t> or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False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Comparative statements using operators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&gt;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&lt;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&gt;=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&lt;=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==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!=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Work with non-numeric data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Combined statements with conjunctions</a:t>
            </a:r>
          </a:p>
          <a:p>
            <a:pPr lvl="1"/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and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1FBB7C5-1C46-A5D0-34EE-88E678D117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Conditional repeats with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while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D51D28BA-F8E4-A851-E6EC-AB885B5D94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while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LogicalExpression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block to execute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Statements executed later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06F1D9D-4670-8404-C7C8-3DF37039DA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Trapping Errors with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try</a:t>
            </a:r>
            <a:r>
              <a:rPr lang="en-US" altLang="en-US">
                <a:ea typeface="ＭＳ Ｐゴシック" panose="020B0600070205080204" pitchFamily="34" charset="-128"/>
              </a:rPr>
              <a:t> -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except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6634EBB-AA15-EA79-0524-5D6FF7E416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try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statements that could go sideways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except</a:t>
            </a:r>
            <a:r>
              <a:rPr lang="en-US" altLang="en-US">
                <a:ea typeface="ＭＳ Ｐゴシック" panose="020B0600070205080204" pitchFamily="34" charset="-128"/>
              </a:rPr>
              <a:t> (exception):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recovery statements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except</a:t>
            </a:r>
            <a:r>
              <a:rPr lang="en-US" altLang="en-US">
                <a:ea typeface="ＭＳ Ｐゴシック" panose="020B0600070205080204" pitchFamily="34" charset="-128"/>
              </a:rPr>
              <a:t> (other exceptions):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recovery statements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else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success statements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Code executed in all events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74D0AAE-5243-41C6-5B35-5DB304BD8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Identifying errors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74C5E35C-1DE4-422A-D0EF-44FF3249E4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Bare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except</a:t>
            </a:r>
            <a:r>
              <a:rPr lang="en-US" altLang="en-US">
                <a:ea typeface="ＭＳ Ｐゴシック" panose="020B0600070205080204" pitchFamily="34" charset="-128"/>
              </a:rPr>
              <a:t> catches all errors</a:t>
            </a:r>
          </a:p>
          <a:p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except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Exception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as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3371</TotalTime>
  <Words>128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ＭＳ Ｐゴシック</vt:lpstr>
      <vt:lpstr>Calibri</vt:lpstr>
      <vt:lpstr>Default Design</vt:lpstr>
      <vt:lpstr>Control Structures</vt:lpstr>
      <vt:lpstr>if – else - elif</vt:lpstr>
      <vt:lpstr>Boolean expressions</vt:lpstr>
      <vt:lpstr>Conditional repeats with while</vt:lpstr>
      <vt:lpstr>Trapping Errors with try - except</vt:lpstr>
      <vt:lpstr>Identifying errors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220</cp:revision>
  <cp:lastPrinted>2024-01-18T15:56:23Z</cp:lastPrinted>
  <dcterms:created xsi:type="dcterms:W3CDTF">2003-08-04T19:23:16Z</dcterms:created>
  <dcterms:modified xsi:type="dcterms:W3CDTF">2024-01-22T16:30:23Z</dcterms:modified>
</cp:coreProperties>
</file>