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7" r:id="rId2"/>
    <p:sldId id="258" r:id="rId3"/>
    <p:sldId id="262" r:id="rId4"/>
    <p:sldId id="267" r:id="rId5"/>
    <p:sldId id="266" r:id="rId6"/>
    <p:sldId id="263" r:id="rId7"/>
    <p:sldId id="264" r:id="rId8"/>
    <p:sldId id="598" r:id="rId9"/>
    <p:sldId id="265" r:id="rId10"/>
    <p:sldId id="272" r:id="rId11"/>
    <p:sldId id="261" r:id="rId12"/>
    <p:sldId id="268" r:id="rId13"/>
    <p:sldId id="260" r:id="rId14"/>
    <p:sldId id="595" r:id="rId15"/>
    <p:sldId id="557" r:id="rId16"/>
    <p:sldId id="274" r:id="rId17"/>
    <p:sldId id="590" r:id="rId18"/>
    <p:sldId id="594" r:id="rId19"/>
    <p:sldId id="275" r:id="rId20"/>
    <p:sldId id="574" r:id="rId21"/>
    <p:sldId id="577" r:id="rId22"/>
    <p:sldId id="592" r:id="rId23"/>
    <p:sldId id="578" r:id="rId24"/>
    <p:sldId id="580" r:id="rId25"/>
    <p:sldId id="596" r:id="rId26"/>
    <p:sldId id="582" r:id="rId27"/>
    <p:sldId id="579" r:id="rId28"/>
    <p:sldId id="597" r:id="rId29"/>
    <p:sldId id="593" r:id="rId30"/>
    <p:sldId id="584" r:id="rId31"/>
    <p:sldId id="585" r:id="rId32"/>
    <p:sldId id="586" r:id="rId33"/>
    <p:sldId id="587" r:id="rId34"/>
    <p:sldId id="588" r:id="rId35"/>
    <p:sldId id="581" r:id="rId36"/>
    <p:sldId id="583" r:id="rId37"/>
  </p:sldIdLst>
  <p:sldSz cx="9144000" cy="6858000" type="screen4x3"/>
  <p:notesSz cx="9236075"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Arial"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Arial"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Arial"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Arial"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Arial"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Arial"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Arial"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Arial"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Arial"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7">
          <p15:clr>
            <a:srgbClr val="A4A3A4"/>
          </p15:clr>
        </p15:guide>
        <p15:guide id="2" pos="29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89"/>
    <p:restoredTop sz="93913" autoAdjust="0"/>
  </p:normalViewPr>
  <p:slideViewPr>
    <p:cSldViewPr>
      <p:cViewPr varScale="1">
        <p:scale>
          <a:sx n="74" d="100"/>
          <a:sy n="74" d="100"/>
        </p:scale>
        <p:origin x="66"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984"/>
    </p:cViewPr>
  </p:sorterViewPr>
  <p:notesViewPr>
    <p:cSldViewPr>
      <p:cViewPr varScale="1">
        <p:scale>
          <a:sx n="97" d="100"/>
          <a:sy n="97" d="100"/>
        </p:scale>
        <p:origin x="2312" y="200"/>
      </p:cViewPr>
      <p:guideLst>
        <p:guide orient="horz" pos="2207"/>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8380FE1-0335-1D4F-BE9B-94F7AFB32B94}"/>
              </a:ext>
            </a:extLst>
          </p:cNvPr>
          <p:cNvSpPr>
            <a:spLocks noGrp="1" noChangeArrowheads="1"/>
          </p:cNvSpPr>
          <p:nvPr>
            <p:ph type="hdr" sz="quarter"/>
          </p:nvPr>
        </p:nvSpPr>
        <p:spPr bwMode="auto">
          <a:xfrm>
            <a:off x="0" y="312738"/>
            <a:ext cx="4000500" cy="350837"/>
          </a:xfrm>
          <a:prstGeom prst="rect">
            <a:avLst/>
          </a:prstGeom>
          <a:noFill/>
          <a:ln w="9525">
            <a:noFill/>
            <a:miter lim="800000"/>
            <a:headEnd/>
            <a:tailEnd/>
          </a:ln>
          <a:effectLst/>
        </p:spPr>
        <p:txBody>
          <a:bodyPr vert="horz" wrap="square" lIns="92508" tIns="46254" rIns="92508" bIns="46254" numCol="1" anchor="t" anchorCtr="0" compatLnSpc="1">
            <a:prstTxWarp prst="textNoShape">
              <a:avLst/>
            </a:prstTxWarp>
          </a:bodyPr>
          <a:lstStyle>
            <a:lvl1pPr defTabSz="924565" eaLnBrk="1" hangingPunct="1">
              <a:defRPr sz="1200">
                <a:latin typeface="Arial" charset="0"/>
                <a:ea typeface="+mn-ea"/>
              </a:defRPr>
            </a:lvl1pPr>
          </a:lstStyle>
          <a:p>
            <a:pPr>
              <a:defRPr/>
            </a:pPr>
            <a:r>
              <a:rPr lang="en-US"/>
              <a:t>A1050 L02 Sky cycles</a:t>
            </a:r>
          </a:p>
        </p:txBody>
      </p:sp>
      <p:sp>
        <p:nvSpPr>
          <p:cNvPr id="109571" name="Rectangle 3">
            <a:extLst>
              <a:ext uri="{FF2B5EF4-FFF2-40B4-BE49-F238E27FC236}">
                <a16:creationId xmlns:a16="http://schemas.microsoft.com/office/drawing/2014/main" id="{18B18AC4-3C57-5D48-95F7-6534BCD281EA}"/>
              </a:ext>
            </a:extLst>
          </p:cNvPr>
          <p:cNvSpPr>
            <a:spLocks noGrp="1" noChangeArrowheads="1"/>
          </p:cNvSpPr>
          <p:nvPr>
            <p:ph type="dt" sz="quarter" idx="1"/>
          </p:nvPr>
        </p:nvSpPr>
        <p:spPr bwMode="auto">
          <a:xfrm>
            <a:off x="5232400" y="0"/>
            <a:ext cx="4002088" cy="350838"/>
          </a:xfrm>
          <a:prstGeom prst="rect">
            <a:avLst/>
          </a:prstGeom>
          <a:noFill/>
          <a:ln w="9525">
            <a:noFill/>
            <a:miter lim="800000"/>
            <a:headEnd/>
            <a:tailEnd/>
          </a:ln>
          <a:effectLst/>
        </p:spPr>
        <p:txBody>
          <a:bodyPr vert="horz" wrap="square" lIns="92508" tIns="46254" rIns="92508" bIns="46254" numCol="1" anchor="t" anchorCtr="0" compatLnSpc="1">
            <a:prstTxWarp prst="textNoShape">
              <a:avLst/>
            </a:prstTxWarp>
          </a:bodyPr>
          <a:lstStyle>
            <a:lvl1pPr algn="r" defTabSz="924565" eaLnBrk="1" hangingPunct="1">
              <a:defRPr sz="1200">
                <a:latin typeface="Arial" charset="0"/>
                <a:ea typeface="+mn-ea"/>
              </a:defRPr>
            </a:lvl1pPr>
          </a:lstStyle>
          <a:p>
            <a:pPr>
              <a:defRPr/>
            </a:pPr>
            <a:fld id="{81FD0781-85F2-4EC9-9D6D-92DFF337F514}" type="datetime1">
              <a:rPr lang="en-US"/>
              <a:pPr>
                <a:defRPr/>
              </a:pPr>
              <a:t>1/28/2026</a:t>
            </a:fld>
            <a:endParaRPr lang="en-US"/>
          </a:p>
        </p:txBody>
      </p:sp>
      <p:sp>
        <p:nvSpPr>
          <p:cNvPr id="109572" name="Rectangle 4">
            <a:extLst>
              <a:ext uri="{FF2B5EF4-FFF2-40B4-BE49-F238E27FC236}">
                <a16:creationId xmlns:a16="http://schemas.microsoft.com/office/drawing/2014/main" id="{FE26B5FE-84ED-0445-A907-FAD2D0B3B1CD}"/>
              </a:ext>
            </a:extLst>
          </p:cNvPr>
          <p:cNvSpPr>
            <a:spLocks noGrp="1" noChangeArrowheads="1"/>
          </p:cNvSpPr>
          <p:nvPr>
            <p:ph type="ftr" sz="quarter" idx="2"/>
          </p:nvPr>
        </p:nvSpPr>
        <p:spPr bwMode="auto">
          <a:xfrm>
            <a:off x="0" y="6657975"/>
            <a:ext cx="4000500" cy="350838"/>
          </a:xfrm>
          <a:prstGeom prst="rect">
            <a:avLst/>
          </a:prstGeom>
          <a:noFill/>
          <a:ln w="9525">
            <a:noFill/>
            <a:miter lim="800000"/>
            <a:headEnd/>
            <a:tailEnd/>
          </a:ln>
          <a:effectLst/>
        </p:spPr>
        <p:txBody>
          <a:bodyPr vert="horz" wrap="square" lIns="92508" tIns="46254" rIns="92508" bIns="46254" numCol="1" anchor="b" anchorCtr="0" compatLnSpc="1">
            <a:prstTxWarp prst="textNoShape">
              <a:avLst/>
            </a:prstTxWarp>
          </a:bodyPr>
          <a:lstStyle>
            <a:lvl1pPr defTabSz="924565" eaLnBrk="1" hangingPunct="1">
              <a:defRPr sz="1200">
                <a:latin typeface="Arial" charset="0"/>
                <a:ea typeface="+mn-ea"/>
              </a:defRPr>
            </a:lvl1pPr>
          </a:lstStyle>
          <a:p>
            <a:pPr>
              <a:defRPr/>
            </a:pPr>
            <a:endParaRPr lang="en-US"/>
          </a:p>
        </p:txBody>
      </p:sp>
      <p:sp>
        <p:nvSpPr>
          <p:cNvPr id="109573" name="Rectangle 5">
            <a:extLst>
              <a:ext uri="{FF2B5EF4-FFF2-40B4-BE49-F238E27FC236}">
                <a16:creationId xmlns:a16="http://schemas.microsoft.com/office/drawing/2014/main" id="{7C5DE707-A1BF-5F48-A1A6-DCF5655D3308}"/>
              </a:ext>
            </a:extLst>
          </p:cNvPr>
          <p:cNvSpPr>
            <a:spLocks noGrp="1" noChangeArrowheads="1"/>
          </p:cNvSpPr>
          <p:nvPr>
            <p:ph type="sldNum" sz="quarter" idx="3"/>
          </p:nvPr>
        </p:nvSpPr>
        <p:spPr bwMode="auto">
          <a:xfrm>
            <a:off x="5232400" y="6657975"/>
            <a:ext cx="4002088" cy="350838"/>
          </a:xfrm>
          <a:prstGeom prst="rect">
            <a:avLst/>
          </a:prstGeom>
          <a:noFill/>
          <a:ln w="9525">
            <a:noFill/>
            <a:miter lim="800000"/>
            <a:headEnd/>
            <a:tailEnd/>
          </a:ln>
          <a:effectLst/>
        </p:spPr>
        <p:txBody>
          <a:bodyPr vert="horz" wrap="square" lIns="92508" tIns="46254" rIns="92508" bIns="46254" numCol="1" anchor="b" anchorCtr="0" compatLnSpc="1">
            <a:prstTxWarp prst="textNoShape">
              <a:avLst/>
            </a:prstTxWarp>
          </a:bodyPr>
          <a:lstStyle>
            <a:lvl1pPr algn="r" defTabSz="922338" eaLnBrk="1" hangingPunct="1">
              <a:defRPr sz="1200"/>
            </a:lvl1pPr>
          </a:lstStyle>
          <a:p>
            <a:fld id="{E25DD364-107D-4788-A144-E4C770BAF30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90F28-7FB8-1B48-BFD6-7CD5AF703963}"/>
              </a:ext>
            </a:extLst>
          </p:cNvPr>
          <p:cNvSpPr>
            <a:spLocks noGrp="1"/>
          </p:cNvSpPr>
          <p:nvPr>
            <p:ph type="hdr" sz="quarter"/>
          </p:nvPr>
        </p:nvSpPr>
        <p:spPr>
          <a:xfrm>
            <a:off x="0" y="188913"/>
            <a:ext cx="4002088" cy="350837"/>
          </a:xfrm>
          <a:prstGeom prst="rect">
            <a:avLst/>
          </a:prstGeom>
        </p:spPr>
        <p:txBody>
          <a:bodyPr vert="horz" lIns="91819" tIns="45910" rIns="91819" bIns="45910" rtlCol="0"/>
          <a:lstStyle>
            <a:lvl1pPr algn="l" eaLnBrk="1" hangingPunct="1">
              <a:defRPr sz="1200">
                <a:latin typeface="Arial" charset="0"/>
                <a:ea typeface="+mn-ea"/>
              </a:defRPr>
            </a:lvl1pPr>
          </a:lstStyle>
          <a:p>
            <a:pPr>
              <a:defRPr/>
            </a:pPr>
            <a:r>
              <a:rPr lang="en-US"/>
              <a:t>A1050 L02 Sky cycles</a:t>
            </a:r>
          </a:p>
        </p:txBody>
      </p:sp>
      <p:sp>
        <p:nvSpPr>
          <p:cNvPr id="3" name="Date Placeholder 2">
            <a:extLst>
              <a:ext uri="{FF2B5EF4-FFF2-40B4-BE49-F238E27FC236}">
                <a16:creationId xmlns:a16="http://schemas.microsoft.com/office/drawing/2014/main" id="{93C42A34-EA70-B546-8C0B-3676E9579A15}"/>
              </a:ext>
            </a:extLst>
          </p:cNvPr>
          <p:cNvSpPr>
            <a:spLocks noGrp="1"/>
          </p:cNvSpPr>
          <p:nvPr>
            <p:ph type="dt" idx="1"/>
          </p:nvPr>
        </p:nvSpPr>
        <p:spPr>
          <a:xfrm>
            <a:off x="5232400" y="0"/>
            <a:ext cx="4002088" cy="350838"/>
          </a:xfrm>
          <a:prstGeom prst="rect">
            <a:avLst/>
          </a:prstGeom>
        </p:spPr>
        <p:txBody>
          <a:bodyPr vert="horz" wrap="square" lIns="91819" tIns="45910" rIns="91819" bIns="45910" numCol="1" anchor="t" anchorCtr="0" compatLnSpc="1">
            <a:prstTxWarp prst="textNoShape">
              <a:avLst/>
            </a:prstTxWarp>
          </a:bodyPr>
          <a:lstStyle>
            <a:lvl1pPr algn="r" eaLnBrk="1" hangingPunct="1">
              <a:defRPr sz="1200" b="0" i="0">
                <a:latin typeface="Arial" pitchFamily="34" charset="0"/>
              </a:defRPr>
            </a:lvl1pPr>
          </a:lstStyle>
          <a:p>
            <a:pPr>
              <a:defRPr/>
            </a:pPr>
            <a:fld id="{F16B95ED-1F55-4A92-B80B-62E99749C0A2}" type="datetime1">
              <a:rPr lang="en-US" altLang="en-US"/>
              <a:pPr>
                <a:defRPr/>
              </a:pPr>
              <a:t>1/28/2026</a:t>
            </a:fld>
            <a:endParaRPr lang="en-US" altLang="en-US" dirty="0"/>
          </a:p>
        </p:txBody>
      </p:sp>
      <p:sp>
        <p:nvSpPr>
          <p:cNvPr id="4" name="Slide Image Placeholder 3">
            <a:extLst>
              <a:ext uri="{FF2B5EF4-FFF2-40B4-BE49-F238E27FC236}">
                <a16:creationId xmlns:a16="http://schemas.microsoft.com/office/drawing/2014/main" id="{6FE50E77-3A6C-004E-A633-6127BB073ECE}"/>
              </a:ext>
            </a:extLst>
          </p:cNvPr>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1819" tIns="45910" rIns="91819" bIns="45910" rtlCol="0" anchor="ctr"/>
          <a:lstStyle/>
          <a:p>
            <a:pPr lvl="0"/>
            <a:endParaRPr lang="en-US" noProof="0" dirty="0"/>
          </a:p>
        </p:txBody>
      </p:sp>
      <p:sp>
        <p:nvSpPr>
          <p:cNvPr id="5" name="Notes Placeholder 4">
            <a:extLst>
              <a:ext uri="{FF2B5EF4-FFF2-40B4-BE49-F238E27FC236}">
                <a16:creationId xmlns:a16="http://schemas.microsoft.com/office/drawing/2014/main" id="{CDBCBCA8-78F4-3F45-82BE-0E95B9EC265F}"/>
              </a:ext>
            </a:extLst>
          </p:cNvPr>
          <p:cNvSpPr>
            <a:spLocks noGrp="1"/>
          </p:cNvSpPr>
          <p:nvPr>
            <p:ph type="body" sz="quarter" idx="3"/>
          </p:nvPr>
        </p:nvSpPr>
        <p:spPr>
          <a:xfrm>
            <a:off x="923925" y="3328988"/>
            <a:ext cx="7388225" cy="3155950"/>
          </a:xfrm>
          <a:prstGeom prst="rect">
            <a:avLst/>
          </a:prstGeom>
        </p:spPr>
        <p:txBody>
          <a:bodyPr vert="horz" lIns="91819" tIns="45910" rIns="91819" bIns="4591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67A5EA4-43C4-1042-BCAA-7F9A7D629FFD}"/>
              </a:ext>
            </a:extLst>
          </p:cNvPr>
          <p:cNvSpPr>
            <a:spLocks noGrp="1"/>
          </p:cNvSpPr>
          <p:nvPr>
            <p:ph type="ftr" sz="quarter" idx="4"/>
          </p:nvPr>
        </p:nvSpPr>
        <p:spPr>
          <a:xfrm>
            <a:off x="0" y="6657975"/>
            <a:ext cx="4002088" cy="350838"/>
          </a:xfrm>
          <a:prstGeom prst="rect">
            <a:avLst/>
          </a:prstGeom>
        </p:spPr>
        <p:txBody>
          <a:bodyPr vert="horz" lIns="91819" tIns="45910" rIns="91819" bIns="45910" rtlCol="0" anchor="b"/>
          <a:lstStyle>
            <a:lvl1pPr algn="l" eaLnBrk="1" hangingPunct="1">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926F55CC-FF80-8D4F-A5CD-1A3084469319}"/>
              </a:ext>
            </a:extLst>
          </p:cNvPr>
          <p:cNvSpPr>
            <a:spLocks noGrp="1"/>
          </p:cNvSpPr>
          <p:nvPr>
            <p:ph type="sldNum" sz="quarter" idx="5"/>
          </p:nvPr>
        </p:nvSpPr>
        <p:spPr>
          <a:xfrm>
            <a:off x="5232400" y="6657975"/>
            <a:ext cx="4002088" cy="350838"/>
          </a:xfrm>
          <a:prstGeom prst="rect">
            <a:avLst/>
          </a:prstGeom>
        </p:spPr>
        <p:txBody>
          <a:bodyPr vert="horz" wrap="square" lIns="91819" tIns="45910" rIns="91819" bIns="45910" numCol="1" anchor="b" anchorCtr="0" compatLnSpc="1">
            <a:prstTxWarp prst="textNoShape">
              <a:avLst/>
            </a:prstTxWarp>
          </a:bodyPr>
          <a:lstStyle>
            <a:lvl1pPr algn="r" eaLnBrk="1" hangingPunct="1">
              <a:defRPr sz="1200"/>
            </a:lvl1pPr>
          </a:lstStyle>
          <a:p>
            <a:fld id="{42406980-14F7-49B4-8192-4F7184FADD25}"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mn-lt"/>
        <a:ea typeface="Arial" charset="0"/>
        <a:cs typeface="+mn-cs"/>
      </a:defRPr>
    </a:lvl1pPr>
    <a:lvl2pPr marL="457200" algn="l" rtl="0" eaLnBrk="0" fontAlgn="base" hangingPunct="0">
      <a:spcBef>
        <a:spcPct val="30000"/>
      </a:spcBef>
      <a:spcAft>
        <a:spcPct val="0"/>
      </a:spcAft>
      <a:defRPr sz="1200" kern="1200">
        <a:solidFill>
          <a:schemeClr val="tx1"/>
        </a:solidFill>
        <a:latin typeface="+mn-lt"/>
        <a:ea typeface="Arial" charset="0"/>
        <a:cs typeface="+mn-cs"/>
      </a:defRPr>
    </a:lvl2pPr>
    <a:lvl3pPr marL="914400" algn="l" rtl="0" eaLnBrk="0" fontAlgn="base" hangingPunct="0">
      <a:spcBef>
        <a:spcPct val="30000"/>
      </a:spcBef>
      <a:spcAft>
        <a:spcPct val="0"/>
      </a:spcAft>
      <a:defRPr sz="1200" kern="1200">
        <a:solidFill>
          <a:schemeClr val="tx1"/>
        </a:solidFill>
        <a:latin typeface="+mn-lt"/>
        <a:ea typeface="Arial" charset="0"/>
        <a:cs typeface="+mn-cs"/>
      </a:defRPr>
    </a:lvl3pPr>
    <a:lvl4pPr marL="1371600" algn="l" rtl="0" eaLnBrk="0" fontAlgn="base" hangingPunct="0">
      <a:spcBef>
        <a:spcPct val="30000"/>
      </a:spcBef>
      <a:spcAft>
        <a:spcPct val="0"/>
      </a:spcAft>
      <a:defRPr sz="1200" kern="1200">
        <a:solidFill>
          <a:schemeClr val="tx1"/>
        </a:solidFill>
        <a:latin typeface="+mn-lt"/>
        <a:ea typeface="Arial" charset="0"/>
        <a:cs typeface="+mn-cs"/>
      </a:defRPr>
    </a:lvl4pPr>
    <a:lvl5pPr marL="1828800" algn="l" rtl="0" eaLnBrk="0" fontAlgn="base" hangingPunct="0">
      <a:spcBef>
        <a:spcPct val="30000"/>
      </a:spcBef>
      <a:spcAft>
        <a:spcPct val="0"/>
      </a:spcAft>
      <a:defRPr sz="1200" kern="1200">
        <a:solidFill>
          <a:schemeClr val="tx1"/>
        </a:solidFill>
        <a:latin typeface="+mn-lt"/>
        <a:ea typeface="Arial"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B5CC1EF-2502-C3F7-7953-78FB53E3BB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4E5EFBC4-3D17-F552-3100-CB5B79E0D8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Arial" panose="020B0600070205080204" pitchFamily="34" charset="-128"/>
            </a:endParaRPr>
          </a:p>
        </p:txBody>
      </p:sp>
      <p:sp>
        <p:nvSpPr>
          <p:cNvPr id="4" name="Header Placeholder 3">
            <a:extLst>
              <a:ext uri="{FF2B5EF4-FFF2-40B4-BE49-F238E27FC236}">
                <a16:creationId xmlns:a16="http://schemas.microsoft.com/office/drawing/2014/main" id="{D845666C-8617-1545-8654-4E622BBF46EB}"/>
              </a:ext>
            </a:extLst>
          </p:cNvPr>
          <p:cNvSpPr>
            <a:spLocks noGrp="1"/>
          </p:cNvSpPr>
          <p:nvPr>
            <p:ph type="hdr" sz="quarter"/>
          </p:nvPr>
        </p:nvSpPr>
        <p:spPr>
          <a:xfrm>
            <a:off x="0" y="112713"/>
            <a:ext cx="4002088" cy="350837"/>
          </a:xfrm>
        </p:spPr>
        <p:txBody>
          <a:bodyPr/>
          <a:lstStyle/>
          <a:p>
            <a:pPr>
              <a:defRPr/>
            </a:pPr>
            <a:r>
              <a:rPr lang="en-US"/>
              <a:t>A1050 L02 Sky cycles</a:t>
            </a:r>
          </a:p>
        </p:txBody>
      </p:sp>
      <p:sp>
        <p:nvSpPr>
          <p:cNvPr id="16388" name="Slide Number Placeholder 4">
            <a:extLst>
              <a:ext uri="{FF2B5EF4-FFF2-40B4-BE49-F238E27FC236}">
                <a16:creationId xmlns:a16="http://schemas.microsoft.com/office/drawing/2014/main" id="{1CB17FE1-42B8-FE0D-3BC3-21CB0EFE71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0070205080204" pitchFamily="34" charset="-128"/>
              </a:defRPr>
            </a:lvl1pPr>
            <a:lvl2pPr marL="738188" indent="-282575">
              <a:defRPr>
                <a:solidFill>
                  <a:schemeClr val="tx1"/>
                </a:solidFill>
                <a:latin typeface="Arial" panose="020B0604020202020204" pitchFamily="34" charset="0"/>
                <a:ea typeface="Arial" panose="020B0600070205080204" pitchFamily="34" charset="-128"/>
              </a:defRPr>
            </a:lvl2pPr>
            <a:lvl3pPr marL="1135063" indent="-227013">
              <a:defRPr>
                <a:solidFill>
                  <a:schemeClr val="tx1"/>
                </a:solidFill>
                <a:latin typeface="Arial" panose="020B0604020202020204" pitchFamily="34" charset="0"/>
                <a:ea typeface="Arial" panose="020B0600070205080204" pitchFamily="34" charset="-128"/>
              </a:defRPr>
            </a:lvl3pPr>
            <a:lvl4pPr marL="1590675" indent="-227013">
              <a:defRPr>
                <a:solidFill>
                  <a:schemeClr val="tx1"/>
                </a:solidFill>
                <a:latin typeface="Arial" panose="020B0604020202020204" pitchFamily="34" charset="0"/>
                <a:ea typeface="Arial" panose="020B0600070205080204" pitchFamily="34" charset="-128"/>
              </a:defRPr>
            </a:lvl4pPr>
            <a:lvl5pPr marL="2044700" indent="-227013">
              <a:defRPr>
                <a:solidFill>
                  <a:schemeClr val="tx1"/>
                </a:solidFill>
                <a:latin typeface="Arial" panose="020B0604020202020204" pitchFamily="34" charset="0"/>
                <a:ea typeface="Arial" panose="020B0600070205080204" pitchFamily="34" charset="-128"/>
              </a:defRPr>
            </a:lvl5pPr>
            <a:lvl6pPr marL="2501900" indent="-227013"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6pPr>
            <a:lvl7pPr marL="2959100" indent="-227013"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7pPr>
            <a:lvl8pPr marL="3416300" indent="-227013"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8pPr>
            <a:lvl9pPr marL="3873500" indent="-227013"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9pPr>
          </a:lstStyle>
          <a:p>
            <a:fld id="{08E33E16-68AD-4D9D-A4E3-29B7E7ED2BE0}" type="slidenum">
              <a:rPr lang="en-US" altLang="en-US"/>
              <a:pPr/>
              <a:t>1</a:t>
            </a:fld>
            <a:endParaRPr lang="en-US" altLang="en-US"/>
          </a:p>
        </p:txBody>
      </p:sp>
      <p:sp>
        <p:nvSpPr>
          <p:cNvPr id="16389" name="Date Placeholder 1">
            <a:extLst>
              <a:ext uri="{FF2B5EF4-FFF2-40B4-BE49-F238E27FC236}">
                <a16:creationId xmlns:a16="http://schemas.microsoft.com/office/drawing/2014/main" id="{935E211F-477F-AD40-5509-00261281DDF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0070205080204" pitchFamily="34" charset="-128"/>
              </a:defRPr>
            </a:lvl1pPr>
            <a:lvl2pPr marL="742950" indent="-285750">
              <a:defRPr>
                <a:solidFill>
                  <a:schemeClr val="tx1"/>
                </a:solidFill>
                <a:latin typeface="Arial" panose="020B0604020202020204" pitchFamily="34" charset="0"/>
                <a:ea typeface="Arial" panose="020B0600070205080204" pitchFamily="34" charset="-128"/>
              </a:defRPr>
            </a:lvl2pPr>
            <a:lvl3pPr marL="1143000" indent="-228600">
              <a:defRPr>
                <a:solidFill>
                  <a:schemeClr val="tx1"/>
                </a:solidFill>
                <a:latin typeface="Arial" panose="020B0604020202020204" pitchFamily="34" charset="0"/>
                <a:ea typeface="Arial" panose="020B0600070205080204" pitchFamily="34" charset="-128"/>
              </a:defRPr>
            </a:lvl3pPr>
            <a:lvl4pPr marL="1600200" indent="-228600">
              <a:defRPr>
                <a:solidFill>
                  <a:schemeClr val="tx1"/>
                </a:solidFill>
                <a:latin typeface="Arial" panose="020B0604020202020204" pitchFamily="34" charset="0"/>
                <a:ea typeface="Arial" panose="020B0600070205080204" pitchFamily="34" charset="-128"/>
              </a:defRPr>
            </a:lvl4pPr>
            <a:lvl5pPr marL="2057400" indent="-228600">
              <a:defRPr>
                <a:solidFill>
                  <a:schemeClr val="tx1"/>
                </a:solidFill>
                <a:latin typeface="Arial" panose="020B0604020202020204" pitchFamily="34" charset="0"/>
                <a:ea typeface="Arial"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0070205080204" pitchFamily="34" charset="-128"/>
              </a:defRPr>
            </a:lvl9pPr>
          </a:lstStyle>
          <a:p>
            <a:fld id="{C64FF3A9-2AE6-438B-9235-130A091E6E17}" type="datetime1">
              <a:rPr lang="en-US" altLang="en-US" smtClean="0"/>
              <a:pPr/>
              <a:t>1/28/2026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0" i="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384464E-0480-C61A-A293-F21F2586C8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9F1782-9C09-DE7B-35B9-A895F1CE4B24}"/>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69031118-5970-5BEA-1716-985D00C2B4D7}"/>
              </a:ext>
            </a:extLst>
          </p:cNvPr>
          <p:cNvSpPr>
            <a:spLocks noGrp="1" noChangeArrowheads="1"/>
          </p:cNvSpPr>
          <p:nvPr>
            <p:ph type="sldNum" sz="quarter" idx="12"/>
          </p:nvPr>
        </p:nvSpPr>
        <p:spPr>
          <a:ln/>
        </p:spPr>
        <p:txBody>
          <a:bodyPr/>
          <a:lstStyle>
            <a:lvl1pPr>
              <a:defRPr/>
            </a:lvl1pPr>
          </a:lstStyle>
          <a:p>
            <a:fld id="{02C2017D-7CBB-4E7C-9BAB-87A88BE787A9}" type="slidenum">
              <a:rPr lang="en-US" altLang="en-US"/>
              <a:pPr/>
              <a:t>‹#›</a:t>
            </a:fld>
            <a:endParaRPr lang="en-US" altLang="en-US"/>
          </a:p>
        </p:txBody>
      </p:sp>
    </p:spTree>
    <p:extLst>
      <p:ext uri="{BB962C8B-B14F-4D97-AF65-F5344CB8AC3E}">
        <p14:creationId xmlns:p14="http://schemas.microsoft.com/office/powerpoint/2010/main" val="339580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085B6D-C15C-6330-53B0-A06A71AB9E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DFB4C1-D3F4-9300-E337-ECDA608BD069}"/>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4EB5C950-15F6-87A9-9602-CCA357BDB9AE}"/>
              </a:ext>
            </a:extLst>
          </p:cNvPr>
          <p:cNvSpPr>
            <a:spLocks noGrp="1" noChangeArrowheads="1"/>
          </p:cNvSpPr>
          <p:nvPr>
            <p:ph type="sldNum" sz="quarter" idx="12"/>
          </p:nvPr>
        </p:nvSpPr>
        <p:spPr>
          <a:ln/>
        </p:spPr>
        <p:txBody>
          <a:bodyPr/>
          <a:lstStyle>
            <a:lvl1pPr>
              <a:defRPr/>
            </a:lvl1pPr>
          </a:lstStyle>
          <a:p>
            <a:fld id="{3BB536BF-4FC8-4372-B8D9-0523F8BAECA3}" type="slidenum">
              <a:rPr lang="en-US" altLang="en-US"/>
              <a:pPr/>
              <a:t>‹#›</a:t>
            </a:fld>
            <a:endParaRPr lang="en-US" altLang="en-US"/>
          </a:p>
        </p:txBody>
      </p:sp>
    </p:spTree>
    <p:extLst>
      <p:ext uri="{BB962C8B-B14F-4D97-AF65-F5344CB8AC3E}">
        <p14:creationId xmlns:p14="http://schemas.microsoft.com/office/powerpoint/2010/main" val="29041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0" i="0"/>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CDCD227-CCD9-FC96-0AC6-3B711E4D64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74DDC0-B5EE-D953-65FD-867ADB8855B2}"/>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7BC117F5-1AEA-C457-AA6C-B54FF1B55B9D}"/>
              </a:ext>
            </a:extLst>
          </p:cNvPr>
          <p:cNvSpPr>
            <a:spLocks noGrp="1" noChangeArrowheads="1"/>
          </p:cNvSpPr>
          <p:nvPr>
            <p:ph type="sldNum" sz="quarter" idx="12"/>
          </p:nvPr>
        </p:nvSpPr>
        <p:spPr>
          <a:ln/>
        </p:spPr>
        <p:txBody>
          <a:bodyPr/>
          <a:lstStyle>
            <a:lvl1pPr>
              <a:defRPr/>
            </a:lvl1pPr>
          </a:lstStyle>
          <a:p>
            <a:fld id="{0862579D-53AE-4CEF-8246-1C3F4CA26970}" type="slidenum">
              <a:rPr lang="en-US" altLang="en-US"/>
              <a:pPr/>
              <a:t>‹#›</a:t>
            </a:fld>
            <a:endParaRPr lang="en-US" altLang="en-US"/>
          </a:p>
        </p:txBody>
      </p:sp>
    </p:spTree>
    <p:extLst>
      <p:ext uri="{BB962C8B-B14F-4D97-AF65-F5344CB8AC3E}">
        <p14:creationId xmlns:p14="http://schemas.microsoft.com/office/powerpoint/2010/main" val="257071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6576" y="609600"/>
            <a:ext cx="8074024" cy="5257800"/>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itle 11"/>
          <p:cNvSpPr>
            <a:spLocks noGrp="1"/>
          </p:cNvSpPr>
          <p:nvPr>
            <p:ph type="title"/>
          </p:nvPr>
        </p:nvSpPr>
        <p:spPr>
          <a:xfrm>
            <a:off x="630238" y="1"/>
            <a:ext cx="7886700" cy="609600"/>
          </a:xfrm>
          <a:prstGeom prst="rect">
            <a:avLst/>
          </a:prstGeom>
        </p:spPr>
        <p:txBody>
          <a:bodyPr/>
          <a:lstStyle>
            <a:lvl1pPr>
              <a:defRPr sz="1000" b="0" i="0">
                <a:latin typeface="Arial" panose="020B0604020202020204" pitchFamily="34" charset="0"/>
                <a:cs typeface="Arial" panose="020B0604020202020204" pitchFamily="34" charset="0"/>
              </a:defRPr>
            </a:lvl1pPr>
          </a:lstStyle>
          <a:p>
            <a:r>
              <a:rPr lang="en-US" dirty="0"/>
              <a:t>Click to edit Master title style</a:t>
            </a:r>
          </a:p>
        </p:txBody>
      </p:sp>
      <p:sp>
        <p:nvSpPr>
          <p:cNvPr id="4" name="Table Placeholder 3"/>
          <p:cNvSpPr>
            <a:spLocks noGrp="1"/>
          </p:cNvSpPr>
          <p:nvPr>
            <p:ph type="tbl" sz="quarter" idx="10"/>
          </p:nvPr>
        </p:nvSpPr>
        <p:spPr>
          <a:xfrm>
            <a:off x="1295400" y="3581400"/>
            <a:ext cx="4343400" cy="1524000"/>
          </a:xfrm>
          <a:prstGeom prst="rect">
            <a:avLst/>
          </a:prstGeom>
        </p:spPr>
        <p:txBody>
          <a:bodyPr/>
          <a:lstStyle>
            <a:lvl1pPr>
              <a:defRPr b="0" i="0"/>
            </a:lvl1pPr>
          </a:lstStyle>
          <a:p>
            <a:pPr lvl="0"/>
            <a:endParaRPr lang="en-US" noProof="0" dirty="0"/>
          </a:p>
        </p:txBody>
      </p:sp>
    </p:spTree>
    <p:extLst>
      <p:ext uri="{BB962C8B-B14F-4D97-AF65-F5344CB8AC3E}">
        <p14:creationId xmlns:p14="http://schemas.microsoft.com/office/powerpoint/2010/main" val="217137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C937834-DD0F-0822-E286-F7546C9502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1ECA6-01EC-D135-0FAA-89A6D4059780}"/>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5E6FBD4C-B833-FCF2-C4B9-E8D160A365F8}"/>
              </a:ext>
            </a:extLst>
          </p:cNvPr>
          <p:cNvSpPr>
            <a:spLocks noGrp="1" noChangeArrowheads="1"/>
          </p:cNvSpPr>
          <p:nvPr>
            <p:ph type="sldNum" sz="quarter" idx="12"/>
          </p:nvPr>
        </p:nvSpPr>
        <p:spPr>
          <a:ln/>
        </p:spPr>
        <p:txBody>
          <a:bodyPr/>
          <a:lstStyle>
            <a:lvl1pPr>
              <a:defRPr/>
            </a:lvl1pPr>
          </a:lstStyle>
          <a:p>
            <a:fld id="{739F791E-C3D4-45D0-9DFC-CC1331221CE1}" type="slidenum">
              <a:rPr lang="en-US" altLang="en-US"/>
              <a:pPr/>
              <a:t>‹#›</a:t>
            </a:fld>
            <a:endParaRPr lang="en-US" altLang="en-US"/>
          </a:p>
        </p:txBody>
      </p:sp>
    </p:spTree>
    <p:extLst>
      <p:ext uri="{BB962C8B-B14F-4D97-AF65-F5344CB8AC3E}">
        <p14:creationId xmlns:p14="http://schemas.microsoft.com/office/powerpoint/2010/main" val="291212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i="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i="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5F49153C-A867-64AD-B16E-7CF09016EA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7C0730-07D9-7029-769D-775D2261CE15}"/>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C2E7FB11-E166-2EC3-AA1C-2B3D0923E02C}"/>
              </a:ext>
            </a:extLst>
          </p:cNvPr>
          <p:cNvSpPr>
            <a:spLocks noGrp="1" noChangeArrowheads="1"/>
          </p:cNvSpPr>
          <p:nvPr>
            <p:ph type="sldNum" sz="quarter" idx="12"/>
          </p:nvPr>
        </p:nvSpPr>
        <p:spPr>
          <a:ln/>
        </p:spPr>
        <p:txBody>
          <a:bodyPr/>
          <a:lstStyle>
            <a:lvl1pPr>
              <a:defRPr/>
            </a:lvl1pPr>
          </a:lstStyle>
          <a:p>
            <a:fld id="{268E974B-3976-410D-A044-DA1777D7E7CB}" type="slidenum">
              <a:rPr lang="en-US" altLang="en-US"/>
              <a:pPr/>
              <a:t>‹#›</a:t>
            </a:fld>
            <a:endParaRPr lang="en-US" altLang="en-US"/>
          </a:p>
        </p:txBody>
      </p:sp>
    </p:spTree>
    <p:extLst>
      <p:ext uri="{BB962C8B-B14F-4D97-AF65-F5344CB8AC3E}">
        <p14:creationId xmlns:p14="http://schemas.microsoft.com/office/powerpoint/2010/main" val="419672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4B32458-1A4B-E98C-8D83-48D8C8BC19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CBDF15-F8CB-CA69-6B22-37AF86ED4EF7}"/>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0CAB9B42-1579-C86F-9E2F-61A7EA838330}"/>
              </a:ext>
            </a:extLst>
          </p:cNvPr>
          <p:cNvSpPr>
            <a:spLocks noGrp="1" noChangeArrowheads="1"/>
          </p:cNvSpPr>
          <p:nvPr>
            <p:ph type="sldNum" sz="quarter" idx="12"/>
          </p:nvPr>
        </p:nvSpPr>
        <p:spPr>
          <a:ln/>
        </p:spPr>
        <p:txBody>
          <a:bodyPr/>
          <a:lstStyle>
            <a:lvl1pPr>
              <a:defRPr/>
            </a:lvl1pPr>
          </a:lstStyle>
          <a:p>
            <a:fld id="{8F04336C-37A3-4EC5-ABB9-606DA61E652F}" type="slidenum">
              <a:rPr lang="en-US" altLang="en-US"/>
              <a:pPr/>
              <a:t>‹#›</a:t>
            </a:fld>
            <a:endParaRPr lang="en-US" altLang="en-US"/>
          </a:p>
        </p:txBody>
      </p:sp>
    </p:spTree>
    <p:extLst>
      <p:ext uri="{BB962C8B-B14F-4D97-AF65-F5344CB8AC3E}">
        <p14:creationId xmlns:p14="http://schemas.microsoft.com/office/powerpoint/2010/main" val="191175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E92D07A-595D-CF2E-AEAC-5209104F52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2C568B-3ABE-797D-7C22-D158B9DE2977}"/>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9" name="Rectangle 6">
            <a:extLst>
              <a:ext uri="{FF2B5EF4-FFF2-40B4-BE49-F238E27FC236}">
                <a16:creationId xmlns:a16="http://schemas.microsoft.com/office/drawing/2014/main" id="{AAA61495-89BE-6371-369A-0458FE1C34DA}"/>
              </a:ext>
            </a:extLst>
          </p:cNvPr>
          <p:cNvSpPr>
            <a:spLocks noGrp="1" noChangeArrowheads="1"/>
          </p:cNvSpPr>
          <p:nvPr>
            <p:ph type="sldNum" sz="quarter" idx="12"/>
          </p:nvPr>
        </p:nvSpPr>
        <p:spPr>
          <a:ln/>
        </p:spPr>
        <p:txBody>
          <a:bodyPr/>
          <a:lstStyle>
            <a:lvl1pPr>
              <a:defRPr/>
            </a:lvl1pPr>
          </a:lstStyle>
          <a:p>
            <a:fld id="{E03B9D0A-2167-4D75-8021-87A5FF145364}" type="slidenum">
              <a:rPr lang="en-US" altLang="en-US"/>
              <a:pPr/>
              <a:t>‹#›</a:t>
            </a:fld>
            <a:endParaRPr lang="en-US" altLang="en-US"/>
          </a:p>
        </p:txBody>
      </p:sp>
    </p:spTree>
    <p:extLst>
      <p:ext uri="{BB962C8B-B14F-4D97-AF65-F5344CB8AC3E}">
        <p14:creationId xmlns:p14="http://schemas.microsoft.com/office/powerpoint/2010/main" val="233237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Rectangle 4">
            <a:extLst>
              <a:ext uri="{FF2B5EF4-FFF2-40B4-BE49-F238E27FC236}">
                <a16:creationId xmlns:a16="http://schemas.microsoft.com/office/drawing/2014/main" id="{FC51FCEB-2E0C-CCD0-AB7B-27251578E1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DFB62BA-4662-F739-BF3F-F0154458B7F8}"/>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5" name="Rectangle 6">
            <a:extLst>
              <a:ext uri="{FF2B5EF4-FFF2-40B4-BE49-F238E27FC236}">
                <a16:creationId xmlns:a16="http://schemas.microsoft.com/office/drawing/2014/main" id="{476A7D87-F80D-CB1E-3574-C58537502880}"/>
              </a:ext>
            </a:extLst>
          </p:cNvPr>
          <p:cNvSpPr>
            <a:spLocks noGrp="1" noChangeArrowheads="1"/>
          </p:cNvSpPr>
          <p:nvPr>
            <p:ph type="sldNum" sz="quarter" idx="12"/>
          </p:nvPr>
        </p:nvSpPr>
        <p:spPr>
          <a:ln/>
        </p:spPr>
        <p:txBody>
          <a:bodyPr/>
          <a:lstStyle>
            <a:lvl1pPr>
              <a:defRPr/>
            </a:lvl1pPr>
          </a:lstStyle>
          <a:p>
            <a:fld id="{BD43E4E1-8A62-4D05-8FD5-6E04580F34A6}" type="slidenum">
              <a:rPr lang="en-US" altLang="en-US"/>
              <a:pPr/>
              <a:t>‹#›</a:t>
            </a:fld>
            <a:endParaRPr lang="en-US" altLang="en-US"/>
          </a:p>
        </p:txBody>
      </p:sp>
    </p:spTree>
    <p:extLst>
      <p:ext uri="{BB962C8B-B14F-4D97-AF65-F5344CB8AC3E}">
        <p14:creationId xmlns:p14="http://schemas.microsoft.com/office/powerpoint/2010/main" val="210628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EC634D-AE7A-94D0-DF48-B743845E34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6CD00B3-6510-2A8D-05C4-23832BEF02BB}"/>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4" name="Rectangle 6">
            <a:extLst>
              <a:ext uri="{FF2B5EF4-FFF2-40B4-BE49-F238E27FC236}">
                <a16:creationId xmlns:a16="http://schemas.microsoft.com/office/drawing/2014/main" id="{8CE90040-C4FF-FCBD-BD31-31AA3A306331}"/>
              </a:ext>
            </a:extLst>
          </p:cNvPr>
          <p:cNvSpPr>
            <a:spLocks noGrp="1" noChangeArrowheads="1"/>
          </p:cNvSpPr>
          <p:nvPr>
            <p:ph type="sldNum" sz="quarter" idx="12"/>
          </p:nvPr>
        </p:nvSpPr>
        <p:spPr>
          <a:ln/>
        </p:spPr>
        <p:txBody>
          <a:bodyPr/>
          <a:lstStyle>
            <a:lvl1pPr>
              <a:defRPr/>
            </a:lvl1pPr>
          </a:lstStyle>
          <a:p>
            <a:fld id="{EFB589E8-0B9E-4208-B157-2872DF4DF4F9}" type="slidenum">
              <a:rPr lang="en-US" altLang="en-US"/>
              <a:pPr/>
              <a:t>‹#›</a:t>
            </a:fld>
            <a:endParaRPr lang="en-US" altLang="en-US"/>
          </a:p>
        </p:txBody>
      </p:sp>
    </p:spTree>
    <p:extLst>
      <p:ext uri="{BB962C8B-B14F-4D97-AF65-F5344CB8AC3E}">
        <p14:creationId xmlns:p14="http://schemas.microsoft.com/office/powerpoint/2010/main" val="215946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i="0"/>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BA316D1A-565C-A8CF-89C4-BFE7D9B09E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097227-94E3-3C8F-ECF8-58BEAB2FEC48}"/>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5F33A895-953B-FEDA-3D3E-B12E4C375E15}"/>
              </a:ext>
            </a:extLst>
          </p:cNvPr>
          <p:cNvSpPr>
            <a:spLocks noGrp="1" noChangeArrowheads="1"/>
          </p:cNvSpPr>
          <p:nvPr>
            <p:ph type="sldNum" sz="quarter" idx="12"/>
          </p:nvPr>
        </p:nvSpPr>
        <p:spPr>
          <a:ln/>
        </p:spPr>
        <p:txBody>
          <a:bodyPr/>
          <a:lstStyle>
            <a:lvl1pPr>
              <a:defRPr/>
            </a:lvl1pPr>
          </a:lstStyle>
          <a:p>
            <a:fld id="{B9EC7AFB-6032-464B-BBEB-97BAFB6FC2C7}" type="slidenum">
              <a:rPr lang="en-US" altLang="en-US"/>
              <a:pPr/>
              <a:t>‹#›</a:t>
            </a:fld>
            <a:endParaRPr lang="en-US" altLang="en-US"/>
          </a:p>
        </p:txBody>
      </p:sp>
    </p:spTree>
    <p:extLst>
      <p:ext uri="{BB962C8B-B14F-4D97-AF65-F5344CB8AC3E}">
        <p14:creationId xmlns:p14="http://schemas.microsoft.com/office/powerpoint/2010/main" val="231473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i="0"/>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CDFAEAC-6423-4C57-FBFA-AD35BD1A10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902257-2ABF-3F8B-9091-B3B8586CE0AE}"/>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D618A680-0EFF-42E6-D1FD-F7CFE9FAF784}"/>
              </a:ext>
            </a:extLst>
          </p:cNvPr>
          <p:cNvSpPr>
            <a:spLocks noGrp="1" noChangeArrowheads="1"/>
          </p:cNvSpPr>
          <p:nvPr>
            <p:ph type="sldNum" sz="quarter" idx="12"/>
          </p:nvPr>
        </p:nvSpPr>
        <p:spPr>
          <a:ln/>
        </p:spPr>
        <p:txBody>
          <a:bodyPr/>
          <a:lstStyle>
            <a:lvl1pPr>
              <a:defRPr/>
            </a:lvl1pPr>
          </a:lstStyle>
          <a:p>
            <a:fld id="{74CC3E2C-CD6F-4CD9-88D2-F9E2CD8880CD}" type="slidenum">
              <a:rPr lang="en-US" altLang="en-US"/>
              <a:pPr/>
              <a:t>‹#›</a:t>
            </a:fld>
            <a:endParaRPr lang="en-US" altLang="en-US"/>
          </a:p>
        </p:txBody>
      </p:sp>
    </p:spTree>
    <p:extLst>
      <p:ext uri="{BB962C8B-B14F-4D97-AF65-F5344CB8AC3E}">
        <p14:creationId xmlns:p14="http://schemas.microsoft.com/office/powerpoint/2010/main" val="23091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5CE3D"/>
            </a:gs>
            <a:gs pos="100000">
              <a:srgbClr val="E88018"/>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326E56-D873-A2E3-FBEA-1DA0D8FC32B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8ACB9B-5EAE-17F2-CA89-FD77F0116E1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65DE557-F8EB-5848-A808-E274E8BCEDF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2C23AA06-F40B-8449-90D4-7B2F6907A40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r>
              <a:rPr lang="en-US"/>
              <a:t>General Physics L14_capacitance</a:t>
            </a:r>
          </a:p>
        </p:txBody>
      </p:sp>
      <p:sp>
        <p:nvSpPr>
          <p:cNvPr id="1030" name="Rectangle 6">
            <a:extLst>
              <a:ext uri="{FF2B5EF4-FFF2-40B4-BE49-F238E27FC236}">
                <a16:creationId xmlns:a16="http://schemas.microsoft.com/office/drawing/2014/main" id="{D8B20BB9-A8FB-2643-BB4E-7823D8E4ACB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33BD8CC-437A-4BC8-B74B-F5971873BCA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sldNum="0" hdr="0" ftr="0" dt="0"/>
  <p:txStyles>
    <p:titleStyle>
      <a:lvl1pPr algn="ctr" rtl="0" eaLnBrk="0" fontAlgn="base" hangingPunct="0">
        <a:spcBef>
          <a:spcPct val="0"/>
        </a:spcBef>
        <a:spcAft>
          <a:spcPct val="0"/>
        </a:spcAft>
        <a:defRPr sz="4400">
          <a:solidFill>
            <a:srgbClr val="003366"/>
          </a:solidFill>
          <a:latin typeface="+mj-lt"/>
          <a:ea typeface="Arial" charset="0"/>
          <a:cs typeface="+mj-cs"/>
        </a:defRPr>
      </a:lvl1pPr>
      <a:lvl2pPr algn="ctr" rtl="0" eaLnBrk="0" fontAlgn="base" hangingPunct="0">
        <a:spcBef>
          <a:spcPct val="0"/>
        </a:spcBef>
        <a:spcAft>
          <a:spcPct val="0"/>
        </a:spcAft>
        <a:defRPr sz="4400">
          <a:solidFill>
            <a:srgbClr val="003366"/>
          </a:solidFill>
          <a:latin typeface="Arial" charset="0"/>
          <a:ea typeface="Arial" charset="0"/>
        </a:defRPr>
      </a:lvl2pPr>
      <a:lvl3pPr algn="ctr" rtl="0" eaLnBrk="0" fontAlgn="base" hangingPunct="0">
        <a:spcBef>
          <a:spcPct val="0"/>
        </a:spcBef>
        <a:spcAft>
          <a:spcPct val="0"/>
        </a:spcAft>
        <a:defRPr sz="4400">
          <a:solidFill>
            <a:srgbClr val="003366"/>
          </a:solidFill>
          <a:latin typeface="Arial" charset="0"/>
          <a:ea typeface="Arial" charset="0"/>
        </a:defRPr>
      </a:lvl3pPr>
      <a:lvl4pPr algn="ctr" rtl="0" eaLnBrk="0" fontAlgn="base" hangingPunct="0">
        <a:spcBef>
          <a:spcPct val="0"/>
        </a:spcBef>
        <a:spcAft>
          <a:spcPct val="0"/>
        </a:spcAft>
        <a:defRPr sz="4400">
          <a:solidFill>
            <a:srgbClr val="003366"/>
          </a:solidFill>
          <a:latin typeface="Arial" charset="0"/>
          <a:ea typeface="Arial" charset="0"/>
        </a:defRPr>
      </a:lvl4pPr>
      <a:lvl5pPr algn="ctr" rtl="0" eaLnBrk="0" fontAlgn="base" hangingPunct="0">
        <a:spcBef>
          <a:spcPct val="0"/>
        </a:spcBef>
        <a:spcAft>
          <a:spcPct val="0"/>
        </a:spcAft>
        <a:defRPr sz="4400">
          <a:solidFill>
            <a:srgbClr val="003366"/>
          </a:solidFill>
          <a:latin typeface="Arial" charset="0"/>
          <a:ea typeface="Arial"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Arial"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Arial" charset="0"/>
        </a:defRPr>
      </a:lvl2pPr>
      <a:lvl3pPr marL="1143000" indent="-228600" algn="l" rtl="0" eaLnBrk="0" fontAlgn="base" hangingPunct="0">
        <a:spcBef>
          <a:spcPct val="20000"/>
        </a:spcBef>
        <a:spcAft>
          <a:spcPct val="0"/>
        </a:spcAft>
        <a:buChar char="•"/>
        <a:defRPr sz="2400">
          <a:solidFill>
            <a:srgbClr val="003366"/>
          </a:solidFill>
          <a:latin typeface="+mn-lt"/>
          <a:ea typeface="Arial" charset="0"/>
        </a:defRPr>
      </a:lvl3pPr>
      <a:lvl4pPr marL="1600200" indent="-228600" algn="l" rtl="0" eaLnBrk="0" fontAlgn="base" hangingPunct="0">
        <a:spcBef>
          <a:spcPct val="20000"/>
        </a:spcBef>
        <a:spcAft>
          <a:spcPct val="0"/>
        </a:spcAft>
        <a:buChar char="–"/>
        <a:defRPr sz="2000">
          <a:solidFill>
            <a:srgbClr val="003366"/>
          </a:solidFill>
          <a:latin typeface="+mn-lt"/>
          <a:ea typeface="Arial" charset="0"/>
        </a:defRPr>
      </a:lvl4pPr>
      <a:lvl5pPr marL="2057400" indent="-228600" algn="l" rtl="0" eaLnBrk="0" fontAlgn="base" hangingPunct="0">
        <a:spcBef>
          <a:spcPct val="20000"/>
        </a:spcBef>
        <a:spcAft>
          <a:spcPct val="0"/>
        </a:spcAft>
        <a:buChar char="»"/>
        <a:defRPr sz="2000">
          <a:solidFill>
            <a:srgbClr val="003366"/>
          </a:solidFill>
          <a:latin typeface="+mn-lt"/>
          <a:ea typeface="Arial"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The_meridian_line.svg"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commons.wikimedia.org/wiki/User:Amitchell12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AD3F985B-7590-23F5-B010-EA0D1032E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a:extLst>
              <a:ext uri="{FF2B5EF4-FFF2-40B4-BE49-F238E27FC236}">
                <a16:creationId xmlns:a16="http://schemas.microsoft.com/office/drawing/2014/main" id="{349A355D-B16D-1655-A82B-99800D3A28AC}"/>
              </a:ext>
            </a:extLst>
          </p:cNvPr>
          <p:cNvSpPr>
            <a:spLocks noGrp="1" noChangeArrowheads="1"/>
          </p:cNvSpPr>
          <p:nvPr>
            <p:ph type="ctrTitle"/>
          </p:nvPr>
        </p:nvSpPr>
        <p:spPr/>
        <p:txBody>
          <a:bodyPr/>
          <a:lstStyle/>
          <a:p>
            <a:r>
              <a:rPr lang="en-US" altLang="en-US">
                <a:solidFill>
                  <a:srgbClr val="FFC000"/>
                </a:solidFill>
                <a:ea typeface="Arial" panose="020B0600070205080204" pitchFamily="34" charset="-128"/>
              </a:rPr>
              <a:t>Days, Months, Years</a:t>
            </a:r>
          </a:p>
        </p:txBody>
      </p:sp>
      <p:sp>
        <p:nvSpPr>
          <p:cNvPr id="15363" name="Subtitle 2">
            <a:extLst>
              <a:ext uri="{FF2B5EF4-FFF2-40B4-BE49-F238E27FC236}">
                <a16:creationId xmlns:a16="http://schemas.microsoft.com/office/drawing/2014/main" id="{FB690336-66C8-4349-CB8F-E2CB9342E53B}"/>
              </a:ext>
            </a:extLst>
          </p:cNvPr>
          <p:cNvSpPr>
            <a:spLocks noGrp="1" noChangeArrowheads="1"/>
          </p:cNvSpPr>
          <p:nvPr>
            <p:ph type="subTitle" idx="1"/>
          </p:nvPr>
        </p:nvSpPr>
        <p:spPr/>
        <p:txBody>
          <a:bodyPr/>
          <a:lstStyle/>
          <a:p>
            <a:r>
              <a:rPr lang="en-US" altLang="en-US">
                <a:solidFill>
                  <a:srgbClr val="FFC000"/>
                </a:solidFill>
                <a:ea typeface="Arial" panose="020B0600070205080204" pitchFamily="34" charset="-128"/>
              </a:rPr>
              <a:t>The sky tells time</a:t>
            </a:r>
          </a:p>
        </p:txBody>
      </p:sp>
      <p:sp>
        <p:nvSpPr>
          <p:cNvPr id="15364" name="TextBox 1">
            <a:extLst>
              <a:ext uri="{FF2B5EF4-FFF2-40B4-BE49-F238E27FC236}">
                <a16:creationId xmlns:a16="http://schemas.microsoft.com/office/drawing/2014/main" id="{A9148715-1FFA-F57B-4117-4BA5C1BBC7D4}"/>
              </a:ext>
            </a:extLst>
          </p:cNvPr>
          <p:cNvSpPr txBox="1">
            <a:spLocks noChangeArrowheads="1"/>
          </p:cNvSpPr>
          <p:nvPr/>
        </p:nvSpPr>
        <p:spPr bwMode="auto">
          <a:xfrm>
            <a:off x="533400" y="60960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spcBef>
                <a:spcPct val="0"/>
              </a:spcBef>
              <a:buFontTx/>
              <a:buNone/>
            </a:pPr>
            <a:r>
              <a:rPr lang="en-US" altLang="en-US" sz="1800">
                <a:solidFill>
                  <a:schemeClr val="accent1"/>
                </a:solidFill>
              </a:rPr>
              <a:t>Image credit:  Gianni Tumino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4B08B4A4-36B6-AE01-DD25-575688C4AC37}"/>
              </a:ext>
            </a:extLst>
          </p:cNvPr>
          <p:cNvSpPr>
            <a:spLocks noGrp="1" noChangeArrowheads="1"/>
          </p:cNvSpPr>
          <p:nvPr>
            <p:ph type="title"/>
          </p:nvPr>
        </p:nvSpPr>
        <p:spPr/>
        <p:txBody>
          <a:bodyPr/>
          <a:lstStyle/>
          <a:p>
            <a:r>
              <a:rPr lang="en-US" altLang="en-US">
                <a:ea typeface="Arial" panose="020B0600070205080204" pitchFamily="34" charset="-128"/>
              </a:rPr>
              <a:t>Wandering Sun</a:t>
            </a:r>
          </a:p>
        </p:txBody>
      </p:sp>
      <p:sp>
        <p:nvSpPr>
          <p:cNvPr id="3" name="Content Placeholder 2">
            <a:extLst>
              <a:ext uri="{FF2B5EF4-FFF2-40B4-BE49-F238E27FC236}">
                <a16:creationId xmlns:a16="http://schemas.microsoft.com/office/drawing/2014/main" id="{953793BD-D503-F500-86F4-4A5DE6BBF1AF}"/>
              </a:ext>
            </a:extLst>
          </p:cNvPr>
          <p:cNvSpPr>
            <a:spLocks noGrp="1" noChangeArrowheads="1"/>
          </p:cNvSpPr>
          <p:nvPr>
            <p:ph idx="1"/>
          </p:nvPr>
        </p:nvSpPr>
        <p:spPr/>
        <p:txBody>
          <a:bodyPr/>
          <a:lstStyle/>
          <a:p>
            <a:r>
              <a:rPr lang="en-US" altLang="en-US" dirty="0">
                <a:ea typeface="Arial" panose="020B0600070205080204" pitchFamily="34" charset="-128"/>
              </a:rPr>
              <a:t>The </a:t>
            </a:r>
            <a:r>
              <a:rPr lang="en-US" altLang="en-US" dirty="0">
                <a:solidFill>
                  <a:schemeClr val="accent2"/>
                </a:solidFill>
                <a:ea typeface="Arial" panose="020B0600070205080204" pitchFamily="34" charset="-128"/>
              </a:rPr>
              <a:t>Sun</a:t>
            </a:r>
            <a:r>
              <a:rPr lang="en-US" altLang="en-US" dirty="0">
                <a:ea typeface="Arial" panose="020B0600070205080204" pitchFamily="34" charset="-128"/>
              </a:rPr>
              <a:t> travels through the fixed stars</a:t>
            </a:r>
          </a:p>
          <a:p>
            <a:r>
              <a:rPr lang="en-US" altLang="en-US" dirty="0">
                <a:ea typeface="Arial" panose="020B0600070205080204" pitchFamily="34" charset="-128"/>
              </a:rPr>
              <a:t>Moves about 1° per day along the circular path of the </a:t>
            </a:r>
            <a:r>
              <a:rPr lang="en-US" altLang="en-US" dirty="0">
                <a:solidFill>
                  <a:schemeClr val="accent2"/>
                </a:solidFill>
                <a:ea typeface="Arial" panose="020B0600070205080204" pitchFamily="34" charset="-128"/>
              </a:rPr>
              <a:t>Ecliptic</a:t>
            </a:r>
          </a:p>
          <a:p>
            <a:r>
              <a:rPr lang="en-US" altLang="en-US" dirty="0">
                <a:ea typeface="Arial" panose="020B0600070205080204" pitchFamily="34" charset="-128"/>
              </a:rPr>
              <a:t>Inclined 23.5° from the </a:t>
            </a:r>
            <a:r>
              <a:rPr lang="en-US" altLang="en-US" dirty="0">
                <a:solidFill>
                  <a:schemeClr val="accent2"/>
                </a:solidFill>
                <a:ea typeface="Arial" panose="020B0600070205080204" pitchFamily="34" charset="-128"/>
              </a:rPr>
              <a:t>Celestial Equator</a:t>
            </a:r>
          </a:p>
          <a:p>
            <a:r>
              <a:rPr lang="en-US" altLang="en-US" dirty="0">
                <a:ea typeface="Arial" panose="020B0600070205080204" pitchFamily="34" charset="-128"/>
              </a:rPr>
              <a:t>Passes through </a:t>
            </a:r>
            <a:r>
              <a:rPr lang="en-US" altLang="en-US" dirty="0">
                <a:solidFill>
                  <a:schemeClr val="accent2"/>
                </a:solidFill>
                <a:ea typeface="Arial" panose="020B0600070205080204" pitchFamily="34" charset="-128"/>
              </a:rPr>
              <a:t>Zodiac</a:t>
            </a:r>
            <a:r>
              <a:rPr lang="en-US" altLang="en-US" dirty="0">
                <a:ea typeface="Arial" panose="020B0600070205080204" pitchFamily="34" charset="-128"/>
              </a:rPr>
              <a:t> constellations</a:t>
            </a:r>
          </a:p>
          <a:p>
            <a:r>
              <a:rPr lang="en-US" altLang="en-US" dirty="0">
                <a:ea typeface="Arial" panose="020B0600070205080204" pitchFamily="34" charset="-128"/>
              </a:rPr>
              <a:t>Crosses the equator at </a:t>
            </a:r>
            <a:r>
              <a:rPr lang="en-US" altLang="en-US" dirty="0">
                <a:solidFill>
                  <a:schemeClr val="accent2"/>
                </a:solidFill>
                <a:ea typeface="Arial" panose="020B0600070205080204" pitchFamily="34" charset="-128"/>
              </a:rPr>
              <a:t>equinoxes</a:t>
            </a:r>
          </a:p>
          <a:p>
            <a:r>
              <a:rPr lang="en-US" altLang="en-US" dirty="0">
                <a:solidFill>
                  <a:schemeClr val="tx2"/>
                </a:solidFill>
                <a:ea typeface="Arial" panose="020B0600070205080204" pitchFamily="34" charset="-128"/>
              </a:rPr>
              <a:t>Farthest north and south at </a:t>
            </a:r>
            <a:r>
              <a:rPr lang="en-US" altLang="en-US" dirty="0">
                <a:solidFill>
                  <a:schemeClr val="accent2"/>
                </a:solidFill>
                <a:ea typeface="Arial" panose="020B0600070205080204" pitchFamily="34" charset="-128"/>
              </a:rPr>
              <a:t>solstices</a:t>
            </a:r>
          </a:p>
          <a:p>
            <a:r>
              <a:rPr lang="en-US" altLang="en-US" dirty="0">
                <a:solidFill>
                  <a:schemeClr val="tx2"/>
                </a:solidFill>
                <a:ea typeface="Arial" panose="020B0600070205080204" pitchFamily="34" charset="-128"/>
              </a:rPr>
              <a:t>Completes one cycle in a </a:t>
            </a:r>
            <a:r>
              <a:rPr lang="en-US" altLang="en-US" dirty="0">
                <a:solidFill>
                  <a:schemeClr val="accent2"/>
                </a:solidFill>
                <a:ea typeface="Arial" panose="020B0600070205080204" pitchFamily="34" charset="-128"/>
              </a:rPr>
              <a:t>year</a:t>
            </a:r>
          </a:p>
          <a:p>
            <a:endParaRPr lang="en-US" altLang="en-US" dirty="0">
              <a:ea typeface="Arial" panose="020B0600070205080204" pitchFamily="34" charset="-128"/>
            </a:endParaRPr>
          </a:p>
          <a:p>
            <a:endParaRPr lang="en-US" altLang="en-US" dirty="0">
              <a:ea typeface="Arial"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E7DB0F2-DB1C-A567-5672-EABB7E825235}"/>
              </a:ext>
            </a:extLst>
          </p:cNvPr>
          <p:cNvSpPr>
            <a:spLocks noGrp="1" noChangeArrowheads="1"/>
          </p:cNvSpPr>
          <p:nvPr>
            <p:ph type="title"/>
          </p:nvPr>
        </p:nvSpPr>
        <p:spPr/>
        <p:txBody>
          <a:bodyPr/>
          <a:lstStyle/>
          <a:p>
            <a:r>
              <a:rPr lang="en-US" altLang="en-US">
                <a:ea typeface="Arial" panose="020B0600070205080204" pitchFamily="34" charset="-128"/>
              </a:rPr>
              <a:t>Repeating patterns</a:t>
            </a:r>
          </a:p>
        </p:txBody>
      </p:sp>
      <p:sp>
        <p:nvSpPr>
          <p:cNvPr id="3" name="Content Placeholder 2">
            <a:extLst>
              <a:ext uri="{FF2B5EF4-FFF2-40B4-BE49-F238E27FC236}">
                <a16:creationId xmlns:a16="http://schemas.microsoft.com/office/drawing/2014/main" id="{4895BF11-17F4-F75F-FA56-EBBF1F7013B3}"/>
              </a:ext>
            </a:extLst>
          </p:cNvPr>
          <p:cNvSpPr>
            <a:spLocks noGrp="1" noChangeArrowheads="1"/>
          </p:cNvSpPr>
          <p:nvPr>
            <p:ph idx="1"/>
          </p:nvPr>
        </p:nvSpPr>
        <p:spPr/>
        <p:txBody>
          <a:bodyPr/>
          <a:lstStyle/>
          <a:p>
            <a:pPr>
              <a:buClr>
                <a:schemeClr val="tx2"/>
              </a:buClr>
            </a:pPr>
            <a:r>
              <a:rPr lang="en-US" altLang="en-US">
                <a:ea typeface="Arial" panose="020B0600070205080204" pitchFamily="34" charset="-128"/>
              </a:rPr>
              <a:t>Regularly-repeating patterns in the sky have set our concept of time</a:t>
            </a:r>
          </a:p>
          <a:p>
            <a:pPr>
              <a:buClr>
                <a:schemeClr val="tx2"/>
              </a:buClr>
            </a:pPr>
            <a:r>
              <a:rPr lang="en-US" altLang="en-US">
                <a:solidFill>
                  <a:schemeClr val="accent2"/>
                </a:solidFill>
                <a:ea typeface="Arial" panose="020B0600070205080204" pitchFamily="34" charset="-128"/>
              </a:rPr>
              <a:t>Days</a:t>
            </a:r>
          </a:p>
          <a:p>
            <a:pPr>
              <a:buClr>
                <a:schemeClr val="tx2"/>
              </a:buClr>
            </a:pPr>
            <a:r>
              <a:rPr lang="en-US" altLang="en-US">
                <a:ea typeface="Arial" panose="020B0600070205080204" pitchFamily="34" charset="-128"/>
              </a:rPr>
              <a:t>12- and 24-</a:t>
            </a:r>
            <a:r>
              <a:rPr lang="en-US" altLang="en-US">
                <a:solidFill>
                  <a:schemeClr val="accent2"/>
                </a:solidFill>
                <a:ea typeface="Arial" panose="020B0600070205080204" pitchFamily="34" charset="-128"/>
              </a:rPr>
              <a:t>hour</a:t>
            </a:r>
            <a:r>
              <a:rPr lang="en-US" altLang="en-US">
                <a:ea typeface="Arial" panose="020B0600070205080204" pitchFamily="34" charset="-128"/>
              </a:rPr>
              <a:t> days and nights</a:t>
            </a:r>
          </a:p>
          <a:p>
            <a:pPr lvl="1">
              <a:buClr>
                <a:schemeClr val="tx2"/>
              </a:buClr>
            </a:pPr>
            <a:r>
              <a:rPr lang="en-US" altLang="en-US">
                <a:ea typeface="Arial" panose="020B0600070205080204" pitchFamily="34" charset="-128"/>
              </a:rPr>
              <a:t>Egyptians favored base 12</a:t>
            </a:r>
          </a:p>
          <a:p>
            <a:pPr lvl="1">
              <a:buClr>
                <a:schemeClr val="tx2"/>
              </a:buClr>
            </a:pPr>
            <a:r>
              <a:rPr lang="en-US" altLang="en-US">
                <a:ea typeface="Arial" panose="020B0600070205080204" pitchFamily="34" charset="-128"/>
              </a:rPr>
              <a:t>Standard hours only really caught on after mechanical clocks became commonplace</a:t>
            </a:r>
          </a:p>
          <a:p>
            <a:pPr>
              <a:buClr>
                <a:schemeClr val="tx2"/>
              </a:buClr>
            </a:pPr>
            <a:r>
              <a:rPr lang="en-US" altLang="en-US">
                <a:solidFill>
                  <a:schemeClr val="accent2"/>
                </a:solidFill>
                <a:ea typeface="Arial" panose="020B0600070205080204" pitchFamily="34" charset="-128"/>
              </a:rPr>
              <a:t>Minutes</a:t>
            </a:r>
            <a:r>
              <a:rPr lang="en-US" altLang="en-US">
                <a:ea typeface="Arial" panose="020B0600070205080204" pitchFamily="34" charset="-128"/>
              </a:rPr>
              <a:t> and </a:t>
            </a:r>
            <a:r>
              <a:rPr lang="en-US" altLang="en-US">
                <a:solidFill>
                  <a:schemeClr val="accent2"/>
                </a:solidFill>
                <a:ea typeface="Arial" panose="020B0600070205080204" pitchFamily="34" charset="-128"/>
              </a:rPr>
              <a:t>seconds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53BDE3D-2DB3-0036-7736-2FE209ABAB82}"/>
              </a:ext>
            </a:extLst>
          </p:cNvPr>
          <p:cNvSpPr>
            <a:spLocks noGrp="1" noChangeArrowheads="1"/>
          </p:cNvSpPr>
          <p:nvPr>
            <p:ph type="title"/>
          </p:nvPr>
        </p:nvSpPr>
        <p:spPr/>
        <p:txBody>
          <a:bodyPr/>
          <a:lstStyle/>
          <a:p>
            <a:r>
              <a:rPr lang="en-US" altLang="en-US">
                <a:ea typeface="Arial" panose="020B0600070205080204" pitchFamily="34" charset="-128"/>
              </a:rPr>
              <a:t>Days</a:t>
            </a:r>
          </a:p>
        </p:txBody>
      </p:sp>
      <p:sp>
        <p:nvSpPr>
          <p:cNvPr id="28674" name="Content Placeholder 2">
            <a:extLst>
              <a:ext uri="{FF2B5EF4-FFF2-40B4-BE49-F238E27FC236}">
                <a16:creationId xmlns:a16="http://schemas.microsoft.com/office/drawing/2014/main" id="{41B56949-07A0-F090-DF7B-5BE20998251C}"/>
              </a:ext>
            </a:extLst>
          </p:cNvPr>
          <p:cNvSpPr>
            <a:spLocks noGrp="1" noChangeArrowheads="1"/>
          </p:cNvSpPr>
          <p:nvPr>
            <p:ph idx="1"/>
          </p:nvPr>
        </p:nvSpPr>
        <p:spPr/>
        <p:txBody>
          <a:bodyPr/>
          <a:lstStyle/>
          <a:p>
            <a:r>
              <a:rPr lang="en-US" altLang="en-US">
                <a:ea typeface="Arial" panose="020B0600070205080204" pitchFamily="34" charset="-128"/>
              </a:rPr>
              <a:t>The Sun rises and sets day after day</a:t>
            </a:r>
          </a:p>
          <a:p>
            <a:pPr lvl="1"/>
            <a:r>
              <a:rPr lang="en-US" altLang="en-US">
                <a:solidFill>
                  <a:schemeClr val="accent2"/>
                </a:solidFill>
                <a:ea typeface="Arial" panose="020B0600070205080204" pitchFamily="34" charset="-128"/>
              </a:rPr>
              <a:t>Daylight length </a:t>
            </a:r>
            <a:r>
              <a:rPr lang="en-US" altLang="en-US">
                <a:ea typeface="Arial" panose="020B0600070205080204" pitchFamily="34" charset="-128"/>
              </a:rPr>
              <a:t>varies annually</a:t>
            </a:r>
          </a:p>
          <a:p>
            <a:pPr lvl="1"/>
            <a:r>
              <a:rPr lang="en-US" altLang="en-US">
                <a:ea typeface="Arial" panose="020B0600070205080204" pitchFamily="34" charset="-128"/>
              </a:rPr>
              <a:t>Time between </a:t>
            </a:r>
            <a:r>
              <a:rPr lang="en-US" altLang="en-US">
                <a:solidFill>
                  <a:schemeClr val="accent2"/>
                </a:solidFill>
                <a:ea typeface="Arial" panose="020B0600070205080204" pitchFamily="34" charset="-128"/>
              </a:rPr>
              <a:t>high noon </a:t>
            </a:r>
            <a:r>
              <a:rPr lang="en-US" altLang="en-US">
                <a:ea typeface="Arial" panose="020B0600070205080204" pitchFamily="34" charset="-128"/>
              </a:rPr>
              <a:t>also varies annually</a:t>
            </a:r>
          </a:p>
          <a:p>
            <a:pPr lvl="1"/>
            <a:endParaRPr lang="en-US" altLang="en-US">
              <a:ea typeface="Arial"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8702ED2E-9F9F-CF1B-7084-6B06C9274D05}"/>
              </a:ext>
            </a:extLst>
          </p:cNvPr>
          <p:cNvSpPr>
            <a:spLocks noGrp="1" noChangeArrowheads="1"/>
          </p:cNvSpPr>
          <p:nvPr>
            <p:ph type="title"/>
          </p:nvPr>
        </p:nvSpPr>
        <p:spPr/>
        <p:txBody>
          <a:bodyPr/>
          <a:lstStyle/>
          <a:p>
            <a:r>
              <a:rPr lang="en-US" altLang="en-US">
                <a:ea typeface="Arial" panose="020B0600070205080204" pitchFamily="34" charset="-128"/>
              </a:rPr>
              <a:t>Days</a:t>
            </a:r>
          </a:p>
        </p:txBody>
      </p:sp>
      <p:sp>
        <p:nvSpPr>
          <p:cNvPr id="29698" name="Content Placeholder 2">
            <a:extLst>
              <a:ext uri="{FF2B5EF4-FFF2-40B4-BE49-F238E27FC236}">
                <a16:creationId xmlns:a16="http://schemas.microsoft.com/office/drawing/2014/main" id="{D8386AC9-5AAA-EFB0-6139-90D631A6EE70}"/>
              </a:ext>
            </a:extLst>
          </p:cNvPr>
          <p:cNvSpPr>
            <a:spLocks noGrp="1" noChangeArrowheads="1"/>
          </p:cNvSpPr>
          <p:nvPr>
            <p:ph idx="1"/>
          </p:nvPr>
        </p:nvSpPr>
        <p:spPr/>
        <p:txBody>
          <a:bodyPr/>
          <a:lstStyle/>
          <a:p>
            <a:pPr>
              <a:buClr>
                <a:schemeClr val="tx2"/>
              </a:buClr>
            </a:pPr>
            <a:r>
              <a:rPr lang="en-US" altLang="en-US">
                <a:solidFill>
                  <a:schemeClr val="accent2"/>
                </a:solidFill>
                <a:ea typeface="Arial" panose="020B0600070205080204" pitchFamily="34" charset="-128"/>
              </a:rPr>
              <a:t>Solar Day</a:t>
            </a:r>
            <a:r>
              <a:rPr lang="en-US" altLang="en-US">
                <a:ea typeface="Arial" panose="020B0600070205080204" pitchFamily="34" charset="-128"/>
              </a:rPr>
              <a:t>: high noon to high noon</a:t>
            </a:r>
          </a:p>
          <a:p>
            <a:pPr lvl="1"/>
            <a:r>
              <a:rPr lang="en-US" altLang="en-US">
                <a:ea typeface="Arial" panose="020B0600070205080204" pitchFamily="34" charset="-128"/>
              </a:rPr>
              <a:t>(when the Sun is highest in the sky)</a:t>
            </a:r>
          </a:p>
          <a:p>
            <a:pPr lvl="1"/>
            <a:r>
              <a:rPr lang="en-US" altLang="en-US">
                <a:ea typeface="Arial" panose="020B0600070205080204" pitchFamily="34" charset="-128"/>
              </a:rPr>
              <a:t>varies throughout the year</a:t>
            </a:r>
          </a:p>
          <a:p>
            <a:pPr lvl="1">
              <a:buClr>
                <a:schemeClr val="tx2"/>
              </a:buClr>
            </a:pPr>
            <a:r>
              <a:rPr lang="en-US" altLang="en-US">
                <a:solidFill>
                  <a:schemeClr val="accent2"/>
                </a:solidFill>
                <a:ea typeface="Arial" panose="020B0600070205080204" pitchFamily="34" charset="-128"/>
              </a:rPr>
              <a:t>Mean solar day </a:t>
            </a:r>
            <a:r>
              <a:rPr lang="en-US" altLang="en-US">
                <a:ea typeface="Arial" panose="020B0600070205080204" pitchFamily="34" charset="-128"/>
              </a:rPr>
              <a:t>= 24 hours</a:t>
            </a:r>
          </a:p>
          <a:p>
            <a:pPr>
              <a:lnSpc>
                <a:spcPct val="150000"/>
              </a:lnSpc>
              <a:buClr>
                <a:schemeClr val="tx2"/>
              </a:buClr>
            </a:pPr>
            <a:r>
              <a:rPr lang="en-US" altLang="en-US">
                <a:solidFill>
                  <a:schemeClr val="accent2"/>
                </a:solidFill>
                <a:ea typeface="Arial" panose="020B0600070205080204" pitchFamily="34" charset="-128"/>
              </a:rPr>
              <a:t>Sidereal Day</a:t>
            </a:r>
            <a:r>
              <a:rPr lang="en-US" altLang="en-US">
                <a:ea typeface="Arial" panose="020B0600070205080204" pitchFamily="34" charset="-128"/>
              </a:rPr>
              <a:t>: fixed star to fixed star</a:t>
            </a:r>
          </a:p>
          <a:p>
            <a:pPr lvl="1"/>
            <a:r>
              <a:rPr lang="en-US" altLang="en-US">
                <a:ea typeface="Arial" panose="020B0600070205080204" pitchFamily="34" charset="-128"/>
              </a:rPr>
              <a:t>Period = 23 h 56 min 4.1 s</a:t>
            </a:r>
          </a:p>
          <a:p>
            <a:r>
              <a:rPr lang="en-US" altLang="en-US">
                <a:ea typeface="Arial" panose="020B0600070205080204" pitchFamily="34" charset="-128"/>
              </a:rPr>
              <a:t>One year holds one more sidereal day than Solar days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FCEF680-CA60-52FB-D13B-43FF8C68E0A5}"/>
              </a:ext>
            </a:extLst>
          </p:cNvPr>
          <p:cNvSpPr>
            <a:spLocks noGrp="1" noChangeArrowheads="1"/>
          </p:cNvSpPr>
          <p:nvPr>
            <p:ph type="title"/>
          </p:nvPr>
        </p:nvSpPr>
        <p:spPr/>
        <p:txBody>
          <a:bodyPr/>
          <a:lstStyle/>
          <a:p>
            <a:r>
              <a:rPr lang="en-US" altLang="en-US">
                <a:ea typeface="Arial" panose="020B0600070205080204" pitchFamily="34" charset="-128"/>
              </a:rPr>
              <a:t>Group work</a:t>
            </a:r>
          </a:p>
        </p:txBody>
      </p:sp>
      <p:sp>
        <p:nvSpPr>
          <p:cNvPr id="28674" name="Content Placeholder 2">
            <a:extLst>
              <a:ext uri="{FF2B5EF4-FFF2-40B4-BE49-F238E27FC236}">
                <a16:creationId xmlns:a16="http://schemas.microsoft.com/office/drawing/2014/main" id="{175B471C-25AA-782A-D6D8-26572D58541D}"/>
              </a:ext>
            </a:extLst>
          </p:cNvPr>
          <p:cNvSpPr>
            <a:spLocks noGrp="1" noChangeArrowheads="1"/>
          </p:cNvSpPr>
          <p:nvPr>
            <p:ph idx="1"/>
          </p:nvPr>
        </p:nvSpPr>
        <p:spPr/>
        <p:txBody>
          <a:bodyPr/>
          <a:lstStyle/>
          <a:p>
            <a:pPr marL="0" indent="0">
              <a:buFontTx/>
              <a:buNone/>
            </a:pPr>
            <a:r>
              <a:rPr lang="en-US" altLang="en-US">
                <a:ea typeface="Arial" panose="020B0600070205080204" pitchFamily="34" charset="-128"/>
              </a:rPr>
              <a:t>A Solar day is longer than a sidereal day. Which way does the Earth orbit the Sun? </a:t>
            </a:r>
            <a:r>
              <a:rPr lang="en-US" altLang="en-US">
                <a:solidFill>
                  <a:schemeClr val="bg2"/>
                </a:solidFill>
                <a:ea typeface="Arial" panose="020B0600070205080204" pitchFamily="34" charset="-128"/>
              </a:rPr>
              <a:t>(The same way the Earth spins, or opposite?)</a:t>
            </a:r>
            <a:endParaRPr lang="en-US" altLang="en-US">
              <a:ea typeface="Arial"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a:extLst>
              <a:ext uri="{FF2B5EF4-FFF2-40B4-BE49-F238E27FC236}">
                <a16:creationId xmlns:a16="http://schemas.microsoft.com/office/drawing/2014/main" id="{9B91AFF4-770E-8CDC-2A9C-8657A29B3D33}"/>
              </a:ext>
            </a:extLst>
          </p:cNvPr>
          <p:cNvSpPr>
            <a:spLocks noGrp="1" noChangeArrowheads="1"/>
          </p:cNvSpPr>
          <p:nvPr>
            <p:ph type="title"/>
          </p:nvPr>
        </p:nvSpPr>
        <p:spPr>
          <a:xfrm>
            <a:off x="630238" y="0"/>
            <a:ext cx="7886700" cy="609600"/>
          </a:xfrm>
        </p:spPr>
        <p:txBody>
          <a:bodyPr/>
          <a:lstStyle/>
          <a:p>
            <a:r>
              <a:rPr lang="en-US" altLang="en-US" sz="4400">
                <a:ea typeface="Arial" panose="020B0600070205080204" pitchFamily="34" charset="-128"/>
              </a:rPr>
              <a:t>Days</a:t>
            </a:r>
          </a:p>
        </p:txBody>
      </p:sp>
      <p:pic>
        <p:nvPicPr>
          <p:cNvPr id="29698" name="Picture 2" descr="An illustration depicts the sidereal and solar days. The illustration shows the Sun at the centre and the Earth orbiting the Sun around it in the Earth’s orbit. The Earth is shown at three different positions at the bottom. The first shows Noon with an arrow from the Earth pointing directly to the Sun. The second shows position after 23 hour 56 minutes labelled as one sidereal day later with arrow pointing to right to the Sun. The third shows position after 24 hour labelled one solar day later with the arrow pointing to the Sun again. The text reads: Arrows on Noon and Sidereal day snapshots point to the same background star.">
            <a:extLst>
              <a:ext uri="{FF2B5EF4-FFF2-40B4-BE49-F238E27FC236}">
                <a16:creationId xmlns:a16="http://schemas.microsoft.com/office/drawing/2014/main" id="{D0A8874D-5855-BED0-B431-833EDDA594E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515938" y="700088"/>
            <a:ext cx="8112125" cy="5811837"/>
          </a:xfrm>
          <a:ln w="28575">
            <a:solidFill>
              <a:schemeClr val="tx2"/>
            </a:solidFill>
            <a:miter lim="800000"/>
            <a:headEnd/>
            <a:tailEnd/>
          </a:ln>
        </p:spPr>
      </p:pic>
      <p:sp>
        <p:nvSpPr>
          <p:cNvPr id="29699" name="TextBox 1">
            <a:extLst>
              <a:ext uri="{FF2B5EF4-FFF2-40B4-BE49-F238E27FC236}">
                <a16:creationId xmlns:a16="http://schemas.microsoft.com/office/drawing/2014/main" id="{D3A47A07-1FED-3CD0-32E4-3407EDAAC301}"/>
              </a:ext>
            </a:extLst>
          </p:cNvPr>
          <p:cNvSpPr txBox="1">
            <a:spLocks noChangeArrowheads="1"/>
          </p:cNvSpPr>
          <p:nvPr/>
        </p:nvSpPr>
        <p:spPr bwMode="auto">
          <a:xfrm>
            <a:off x="2233613" y="6143625"/>
            <a:ext cx="233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spcBef>
                <a:spcPct val="0"/>
              </a:spcBef>
              <a:buFontTx/>
              <a:buNone/>
            </a:pPr>
            <a:r>
              <a:rPr lang="en-US" altLang="en-US" sz="1800">
                <a:solidFill>
                  <a:schemeClr val="tx1"/>
                </a:solidFill>
              </a:rPr>
              <a:t>Figure 1.10, Page 17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87E90927-1521-CF47-107D-E2AE50F81FAC}"/>
              </a:ext>
            </a:extLst>
          </p:cNvPr>
          <p:cNvSpPr>
            <a:spLocks noGrp="1" noChangeArrowheads="1"/>
          </p:cNvSpPr>
          <p:nvPr>
            <p:ph type="title"/>
          </p:nvPr>
        </p:nvSpPr>
        <p:spPr/>
        <p:txBody>
          <a:bodyPr/>
          <a:lstStyle/>
          <a:p>
            <a:r>
              <a:rPr lang="en-US" altLang="en-US">
                <a:ea typeface="Arial" panose="020B0600070205080204" pitchFamily="34" charset="-128"/>
              </a:rPr>
              <a:t>Week days</a:t>
            </a:r>
          </a:p>
        </p:txBody>
      </p:sp>
      <p:sp>
        <p:nvSpPr>
          <p:cNvPr id="3" name="Content Placeholder 2">
            <a:extLst>
              <a:ext uri="{FF2B5EF4-FFF2-40B4-BE49-F238E27FC236}">
                <a16:creationId xmlns:a16="http://schemas.microsoft.com/office/drawing/2014/main" id="{F8D714EC-243C-D2CB-8839-B72FE2C7CE01}"/>
              </a:ext>
            </a:extLst>
          </p:cNvPr>
          <p:cNvSpPr>
            <a:spLocks noGrp="1" noChangeArrowheads="1"/>
          </p:cNvSpPr>
          <p:nvPr>
            <p:ph idx="1"/>
          </p:nvPr>
        </p:nvSpPr>
        <p:spPr>
          <a:xfrm>
            <a:off x="457200" y="1600200"/>
            <a:ext cx="8229600" cy="1219200"/>
          </a:xfrm>
        </p:spPr>
        <p:txBody>
          <a:bodyPr/>
          <a:lstStyle/>
          <a:p>
            <a:r>
              <a:rPr lang="en-US" altLang="en-US">
                <a:ea typeface="Arial" panose="020B0600070205080204" pitchFamily="34" charset="-128"/>
              </a:rPr>
              <a:t>Seven days of the week</a:t>
            </a:r>
          </a:p>
          <a:p>
            <a:r>
              <a:rPr lang="en-US" altLang="en-US">
                <a:ea typeface="Arial" panose="020B0600070205080204" pitchFamily="34" charset="-128"/>
              </a:rPr>
              <a:t>Seven visible wanderers in the sky</a:t>
            </a:r>
          </a:p>
          <a:p>
            <a:endParaRPr lang="en-US" altLang="en-US">
              <a:ea typeface="Arial" panose="020B0600070205080204" pitchFamily="34" charset="-128"/>
            </a:endParaRPr>
          </a:p>
        </p:txBody>
      </p:sp>
      <p:graphicFrame>
        <p:nvGraphicFramePr>
          <p:cNvPr id="4" name="Table 3">
            <a:extLst>
              <a:ext uri="{FF2B5EF4-FFF2-40B4-BE49-F238E27FC236}">
                <a16:creationId xmlns:a16="http://schemas.microsoft.com/office/drawing/2014/main" id="{F518D678-397A-724E-8084-F0AB590F27C6}"/>
              </a:ext>
            </a:extLst>
          </p:cNvPr>
          <p:cNvGraphicFramePr>
            <a:graphicFrameLocks noGrp="1"/>
          </p:cNvGraphicFramePr>
          <p:nvPr/>
        </p:nvGraphicFramePr>
        <p:xfrm>
          <a:off x="457200" y="2819400"/>
          <a:ext cx="7772400" cy="37338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66725">
                <a:tc>
                  <a:txBody>
                    <a:bodyPr/>
                    <a:lstStyle/>
                    <a:p>
                      <a:r>
                        <a:rPr lang="en-US" sz="2400" dirty="0">
                          <a:solidFill>
                            <a:schemeClr val="accent6"/>
                          </a:solidFill>
                        </a:rPr>
                        <a:t>English</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dirty="0">
                          <a:solidFill>
                            <a:schemeClr val="accent6"/>
                          </a:solidFill>
                        </a:rPr>
                        <a:t>French</a:t>
                      </a:r>
                    </a:p>
                  </a:txBody>
                  <a:tcPr>
                    <a:lnT w="12700" cap="flat" cmpd="sng" algn="ctr">
                      <a:solidFill>
                        <a:schemeClr val="tx1"/>
                      </a:solidFill>
                      <a:prstDash val="solid"/>
                      <a:round/>
                      <a:headEnd type="none" w="med" len="med"/>
                      <a:tailEnd type="none" w="med" len="med"/>
                    </a:lnT>
                  </a:tcPr>
                </a:tc>
                <a:tc>
                  <a:txBody>
                    <a:bodyPr/>
                    <a:lstStyle/>
                    <a:p>
                      <a:r>
                        <a:rPr lang="en-US" sz="2400" dirty="0">
                          <a:solidFill>
                            <a:schemeClr val="accent6"/>
                          </a:solidFill>
                        </a:rPr>
                        <a:t>Spanish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66725">
                <a:tc>
                  <a:txBody>
                    <a:bodyPr/>
                    <a:lstStyle/>
                    <a:p>
                      <a:r>
                        <a:rPr lang="en-US" sz="2400" dirty="0">
                          <a:solidFill>
                            <a:srgbClr val="00B050"/>
                          </a:solidFill>
                        </a:rPr>
                        <a:t>Sun</a:t>
                      </a:r>
                      <a:r>
                        <a:rPr lang="en-US" sz="2400" dirty="0"/>
                        <a:t>day</a:t>
                      </a:r>
                    </a:p>
                  </a:txBody>
                  <a:tcPr>
                    <a:lnL w="12700" cap="flat" cmpd="sng" algn="ctr">
                      <a:solidFill>
                        <a:schemeClr val="tx1"/>
                      </a:solidFill>
                      <a:prstDash val="solid"/>
                      <a:round/>
                      <a:headEnd type="none" w="med" len="med"/>
                      <a:tailEnd type="none" w="med" len="med"/>
                    </a:lnL>
                  </a:tcPr>
                </a:tc>
                <a:tc>
                  <a:txBody>
                    <a:bodyPr/>
                    <a:lstStyle/>
                    <a:p>
                      <a:r>
                        <a:rPr lang="en-US" sz="2400" dirty="0" err="1"/>
                        <a:t>dimanche</a:t>
                      </a:r>
                      <a:endParaRPr lang="en-US" sz="2400" dirty="0"/>
                    </a:p>
                  </a:txBody>
                  <a:tcPr/>
                </a:tc>
                <a:tc>
                  <a:txBody>
                    <a:bodyPr/>
                    <a:lstStyle/>
                    <a:p>
                      <a:r>
                        <a:rPr lang="en-US" sz="2400" dirty="0" err="1"/>
                        <a:t>domingo</a:t>
                      </a:r>
                      <a:endParaRPr lang="en-US" sz="2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6725">
                <a:tc>
                  <a:txBody>
                    <a:bodyPr/>
                    <a:lstStyle/>
                    <a:p>
                      <a:r>
                        <a:rPr lang="en-US" sz="2400" dirty="0">
                          <a:solidFill>
                            <a:schemeClr val="accent5"/>
                          </a:solidFill>
                        </a:rPr>
                        <a:t>Mon</a:t>
                      </a:r>
                      <a:r>
                        <a:rPr lang="en-US" sz="2400" dirty="0"/>
                        <a:t>day</a:t>
                      </a:r>
                    </a:p>
                  </a:txBody>
                  <a:tcPr>
                    <a:lnL w="12700" cap="flat" cmpd="sng" algn="ctr">
                      <a:solidFill>
                        <a:schemeClr val="tx1"/>
                      </a:solidFill>
                      <a:prstDash val="solid"/>
                      <a:round/>
                      <a:headEnd type="none" w="med" len="med"/>
                      <a:tailEnd type="none" w="med" len="med"/>
                    </a:lnL>
                  </a:tcPr>
                </a:tc>
                <a:tc>
                  <a:txBody>
                    <a:bodyPr/>
                    <a:lstStyle/>
                    <a:p>
                      <a:r>
                        <a:rPr lang="en-US" sz="2400" dirty="0" err="1">
                          <a:solidFill>
                            <a:srgbClr val="00B050"/>
                          </a:solidFill>
                        </a:rPr>
                        <a:t>lun</a:t>
                      </a:r>
                      <a:r>
                        <a:rPr lang="en-US" sz="2400" dirty="0" err="1"/>
                        <a:t>di</a:t>
                      </a:r>
                      <a:endParaRPr lang="en-US" sz="2400" dirty="0"/>
                    </a:p>
                  </a:txBody>
                  <a:tcPr/>
                </a:tc>
                <a:tc>
                  <a:txBody>
                    <a:bodyPr/>
                    <a:lstStyle/>
                    <a:p>
                      <a:r>
                        <a:rPr lang="en-US" sz="2400" dirty="0">
                          <a:solidFill>
                            <a:srgbClr val="00B050"/>
                          </a:solidFill>
                        </a:rPr>
                        <a:t>lun</a:t>
                      </a:r>
                      <a:r>
                        <a:rPr lang="en-US" sz="2400" dirty="0"/>
                        <a:t>es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66725">
                <a:tc>
                  <a:txBody>
                    <a:bodyPr/>
                    <a:lstStyle/>
                    <a:p>
                      <a:r>
                        <a:rPr lang="en-US" sz="2400" dirty="0"/>
                        <a:t>Tuesday</a:t>
                      </a:r>
                    </a:p>
                  </a:txBody>
                  <a:tcPr>
                    <a:lnL w="12700" cap="flat" cmpd="sng" algn="ctr">
                      <a:solidFill>
                        <a:schemeClr val="tx1"/>
                      </a:solidFill>
                      <a:prstDash val="solid"/>
                      <a:round/>
                      <a:headEnd type="none" w="med" len="med"/>
                      <a:tailEnd type="none" w="med" len="med"/>
                    </a:lnL>
                  </a:tcPr>
                </a:tc>
                <a:tc>
                  <a:txBody>
                    <a:bodyPr/>
                    <a:lstStyle/>
                    <a:p>
                      <a:r>
                        <a:rPr lang="en-US" sz="2400" dirty="0" err="1">
                          <a:solidFill>
                            <a:srgbClr val="00B050"/>
                          </a:solidFill>
                        </a:rPr>
                        <a:t>mar</a:t>
                      </a:r>
                      <a:r>
                        <a:rPr lang="en-US" sz="2400" dirty="0" err="1"/>
                        <a:t>di</a:t>
                      </a:r>
                      <a:endParaRPr lang="en-US" sz="2400" dirty="0"/>
                    </a:p>
                  </a:txBody>
                  <a:tcPr/>
                </a:tc>
                <a:tc>
                  <a:txBody>
                    <a:bodyPr/>
                    <a:lstStyle/>
                    <a:p>
                      <a:r>
                        <a:rPr lang="en-US" sz="2400" dirty="0" err="1">
                          <a:solidFill>
                            <a:srgbClr val="00B050"/>
                          </a:solidFill>
                        </a:rPr>
                        <a:t>mar</a:t>
                      </a:r>
                      <a:r>
                        <a:rPr lang="en-US" sz="2400" dirty="0" err="1"/>
                        <a:t>tes</a:t>
                      </a:r>
                      <a:endParaRPr lang="en-US" sz="2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66725">
                <a:tc>
                  <a:txBody>
                    <a:bodyPr/>
                    <a:lstStyle/>
                    <a:p>
                      <a:r>
                        <a:rPr lang="en-US" sz="2400" dirty="0"/>
                        <a:t>Wednesday</a:t>
                      </a:r>
                    </a:p>
                  </a:txBody>
                  <a:tcPr>
                    <a:lnL w="12700" cap="flat" cmpd="sng" algn="ctr">
                      <a:solidFill>
                        <a:schemeClr val="tx1"/>
                      </a:solidFill>
                      <a:prstDash val="solid"/>
                      <a:round/>
                      <a:headEnd type="none" w="med" len="med"/>
                      <a:tailEnd type="none" w="med" len="med"/>
                    </a:lnL>
                  </a:tcPr>
                </a:tc>
                <a:tc>
                  <a:txBody>
                    <a:bodyPr/>
                    <a:lstStyle/>
                    <a:p>
                      <a:r>
                        <a:rPr lang="en-US" sz="2400" dirty="0" err="1">
                          <a:solidFill>
                            <a:srgbClr val="00B050"/>
                          </a:solidFill>
                        </a:rPr>
                        <a:t>mercre</a:t>
                      </a:r>
                      <a:r>
                        <a:rPr lang="en-US" sz="2400" dirty="0" err="1"/>
                        <a:t>di</a:t>
                      </a:r>
                      <a:endParaRPr lang="en-US" sz="2400" dirty="0"/>
                    </a:p>
                  </a:txBody>
                  <a:tcPr/>
                </a:tc>
                <a:tc>
                  <a:txBody>
                    <a:bodyPr/>
                    <a:lstStyle/>
                    <a:p>
                      <a:r>
                        <a:rPr lang="en-US" sz="2400" dirty="0" err="1">
                          <a:solidFill>
                            <a:srgbClr val="00B050"/>
                          </a:solidFill>
                        </a:rPr>
                        <a:t>miérco</a:t>
                      </a:r>
                      <a:r>
                        <a:rPr lang="en-US" sz="2400" dirty="0" err="1"/>
                        <a:t>les</a:t>
                      </a:r>
                      <a:endParaRPr lang="en-US" sz="2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66725">
                <a:tc>
                  <a:txBody>
                    <a:bodyPr/>
                    <a:lstStyle/>
                    <a:p>
                      <a:r>
                        <a:rPr lang="en-US" sz="2400" dirty="0">
                          <a:solidFill>
                            <a:srgbClr val="00B050"/>
                          </a:solidFill>
                        </a:rPr>
                        <a:t>Thur</a:t>
                      </a:r>
                      <a:r>
                        <a:rPr lang="en-US" sz="2400" dirty="0"/>
                        <a:t>sday</a:t>
                      </a:r>
                    </a:p>
                  </a:txBody>
                  <a:tcPr>
                    <a:lnL w="12700" cap="flat" cmpd="sng" algn="ctr">
                      <a:solidFill>
                        <a:schemeClr val="tx1"/>
                      </a:solidFill>
                      <a:prstDash val="solid"/>
                      <a:round/>
                      <a:headEnd type="none" w="med" len="med"/>
                      <a:tailEnd type="none" w="med" len="med"/>
                    </a:lnL>
                  </a:tcPr>
                </a:tc>
                <a:tc>
                  <a:txBody>
                    <a:bodyPr/>
                    <a:lstStyle/>
                    <a:p>
                      <a:r>
                        <a:rPr lang="en-US" sz="2400" dirty="0" err="1">
                          <a:solidFill>
                            <a:srgbClr val="00B050"/>
                          </a:solidFill>
                        </a:rPr>
                        <a:t>jeu</a:t>
                      </a:r>
                      <a:r>
                        <a:rPr lang="en-US" sz="2400" dirty="0" err="1"/>
                        <a:t>di</a:t>
                      </a:r>
                      <a:endParaRPr lang="en-US" sz="2400" dirty="0"/>
                    </a:p>
                  </a:txBody>
                  <a:tcPr/>
                </a:tc>
                <a:tc>
                  <a:txBody>
                    <a:bodyPr/>
                    <a:lstStyle/>
                    <a:p>
                      <a:r>
                        <a:rPr lang="en-US" sz="2400" dirty="0" err="1">
                          <a:solidFill>
                            <a:srgbClr val="00B050"/>
                          </a:solidFill>
                        </a:rPr>
                        <a:t>jueve</a:t>
                      </a:r>
                      <a:r>
                        <a:rPr lang="en-US" sz="2400" dirty="0" err="1"/>
                        <a:t>s</a:t>
                      </a:r>
                      <a:endParaRPr lang="en-US" sz="2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6725">
                <a:tc>
                  <a:txBody>
                    <a:bodyPr/>
                    <a:lstStyle/>
                    <a:p>
                      <a:r>
                        <a:rPr lang="en-US" sz="2400" dirty="0"/>
                        <a:t>Friday</a:t>
                      </a:r>
                    </a:p>
                  </a:txBody>
                  <a:tcPr>
                    <a:lnL w="12700" cap="flat" cmpd="sng" algn="ctr">
                      <a:solidFill>
                        <a:schemeClr val="tx1"/>
                      </a:solidFill>
                      <a:prstDash val="solid"/>
                      <a:round/>
                      <a:headEnd type="none" w="med" len="med"/>
                      <a:tailEnd type="none" w="med" len="med"/>
                    </a:lnL>
                  </a:tcPr>
                </a:tc>
                <a:tc>
                  <a:txBody>
                    <a:bodyPr/>
                    <a:lstStyle/>
                    <a:p>
                      <a:r>
                        <a:rPr lang="en-US" sz="2400" dirty="0" err="1">
                          <a:solidFill>
                            <a:srgbClr val="00B050"/>
                          </a:solidFill>
                        </a:rPr>
                        <a:t>ven</a:t>
                      </a:r>
                      <a:r>
                        <a:rPr lang="en-US" sz="2400" dirty="0" err="1"/>
                        <a:t>dredi</a:t>
                      </a:r>
                      <a:endParaRPr lang="en-US" sz="2400" dirty="0"/>
                    </a:p>
                  </a:txBody>
                  <a:tcPr/>
                </a:tc>
                <a:tc>
                  <a:txBody>
                    <a:bodyPr/>
                    <a:lstStyle/>
                    <a:p>
                      <a:r>
                        <a:rPr lang="en-US" sz="2400" dirty="0" err="1">
                          <a:solidFill>
                            <a:srgbClr val="00B050"/>
                          </a:solidFill>
                        </a:rPr>
                        <a:t>viern</a:t>
                      </a:r>
                      <a:r>
                        <a:rPr lang="en-US" sz="2400" dirty="0" err="1"/>
                        <a:t>es</a:t>
                      </a:r>
                      <a:endParaRPr lang="en-US" sz="2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66725">
                <a:tc>
                  <a:txBody>
                    <a:bodyPr/>
                    <a:lstStyle/>
                    <a:p>
                      <a:r>
                        <a:rPr lang="en-US" sz="2400" dirty="0">
                          <a:solidFill>
                            <a:srgbClr val="00B050"/>
                          </a:solidFill>
                        </a:rPr>
                        <a:t>Satur</a:t>
                      </a:r>
                      <a:r>
                        <a:rPr lang="en-US" sz="2400" dirty="0"/>
                        <a:t>day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dirty="0" err="1"/>
                        <a:t>samedi</a:t>
                      </a:r>
                      <a:endParaRPr lang="en-US" sz="2400" dirty="0"/>
                    </a:p>
                  </a:txBody>
                  <a:tcPr>
                    <a:lnB w="12700" cap="flat" cmpd="sng" algn="ctr">
                      <a:solidFill>
                        <a:schemeClr val="tx1"/>
                      </a:solidFill>
                      <a:prstDash val="solid"/>
                      <a:round/>
                      <a:headEnd type="none" w="med" len="med"/>
                      <a:tailEnd type="none" w="med" len="med"/>
                    </a:lnB>
                  </a:tcPr>
                </a:tc>
                <a:tc>
                  <a:txBody>
                    <a:bodyPr/>
                    <a:lstStyle/>
                    <a:p>
                      <a:r>
                        <a:rPr lang="en-US" sz="2400" dirty="0" err="1"/>
                        <a:t>sabado</a:t>
                      </a:r>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2722D49-A95E-05F9-1D10-4A1C70122CC1}"/>
              </a:ext>
            </a:extLst>
          </p:cNvPr>
          <p:cNvSpPr>
            <a:spLocks noGrp="1" noChangeArrowheads="1"/>
          </p:cNvSpPr>
          <p:nvPr>
            <p:ph type="title"/>
          </p:nvPr>
        </p:nvSpPr>
        <p:spPr/>
        <p:txBody>
          <a:bodyPr/>
          <a:lstStyle/>
          <a:p>
            <a:r>
              <a:rPr lang="en-US" altLang="en-US">
                <a:ea typeface="Arial" panose="020B0600070205080204" pitchFamily="34" charset="-128"/>
              </a:rPr>
              <a:t>Wandering Moon</a:t>
            </a:r>
          </a:p>
        </p:txBody>
      </p:sp>
      <p:sp>
        <p:nvSpPr>
          <p:cNvPr id="3" name="Content Placeholder 2">
            <a:extLst>
              <a:ext uri="{FF2B5EF4-FFF2-40B4-BE49-F238E27FC236}">
                <a16:creationId xmlns:a16="http://schemas.microsoft.com/office/drawing/2014/main" id="{60DDACCD-4798-9B0E-CB98-0D351D6B5A0D}"/>
              </a:ext>
            </a:extLst>
          </p:cNvPr>
          <p:cNvSpPr>
            <a:spLocks noGrp="1" noChangeArrowheads="1"/>
          </p:cNvSpPr>
          <p:nvPr>
            <p:ph idx="1"/>
          </p:nvPr>
        </p:nvSpPr>
        <p:spPr/>
        <p:txBody>
          <a:bodyPr/>
          <a:lstStyle/>
          <a:p>
            <a:r>
              <a:rPr lang="en-US" altLang="en-US">
                <a:ea typeface="Arial" panose="020B0600070205080204" pitchFamily="34" charset="-128"/>
              </a:rPr>
              <a:t>The </a:t>
            </a:r>
            <a:r>
              <a:rPr lang="en-US" altLang="en-US">
                <a:solidFill>
                  <a:schemeClr val="accent2"/>
                </a:solidFill>
                <a:ea typeface="Arial" panose="020B0600070205080204" pitchFamily="34" charset="-128"/>
              </a:rPr>
              <a:t>Moon</a:t>
            </a:r>
            <a:r>
              <a:rPr lang="en-US" altLang="en-US">
                <a:ea typeface="Arial" panose="020B0600070205080204" pitchFamily="34" charset="-128"/>
              </a:rPr>
              <a:t> travels along the ecliptic</a:t>
            </a:r>
          </a:p>
          <a:p>
            <a:r>
              <a:rPr lang="en-US" altLang="en-US">
                <a:ea typeface="Arial" panose="020B0600070205080204" pitchFamily="34" charset="-128"/>
              </a:rPr>
              <a:t>Rises, sets about an </a:t>
            </a:r>
            <a:r>
              <a:rPr lang="en-US" altLang="en-US">
                <a:solidFill>
                  <a:schemeClr val="tx1"/>
                </a:solidFill>
                <a:ea typeface="Arial" panose="020B0600070205080204" pitchFamily="34" charset="-128"/>
              </a:rPr>
              <a:t>hour later </a:t>
            </a:r>
            <a:r>
              <a:rPr lang="en-US" altLang="en-US">
                <a:ea typeface="Arial" panose="020B0600070205080204" pitchFamily="34" charset="-128"/>
              </a:rPr>
              <a:t>each day</a:t>
            </a:r>
          </a:p>
          <a:p>
            <a:r>
              <a:rPr lang="en-US" altLang="en-US">
                <a:ea typeface="Arial" panose="020B0600070205080204" pitchFamily="34" charset="-128"/>
              </a:rPr>
              <a:t>Circles through the fixed stars in 27.322 d</a:t>
            </a:r>
          </a:p>
          <a:p>
            <a:pPr lvl="1"/>
            <a:r>
              <a:rPr lang="en-US" altLang="en-US">
                <a:solidFill>
                  <a:schemeClr val="accent2"/>
                </a:solidFill>
                <a:ea typeface="Arial" panose="020B0600070205080204" pitchFamily="34" charset="-128"/>
              </a:rPr>
              <a:t>sidereal month</a:t>
            </a:r>
          </a:p>
          <a:p>
            <a:r>
              <a:rPr lang="en-US" altLang="en-US">
                <a:ea typeface="Arial" panose="020B0600070205080204" pitchFamily="34" charset="-128"/>
              </a:rPr>
              <a:t>Phases repeat in 29.5 d</a:t>
            </a:r>
          </a:p>
          <a:p>
            <a:pPr lvl="1"/>
            <a:r>
              <a:rPr lang="en-US" altLang="en-US">
                <a:solidFill>
                  <a:schemeClr val="accent2"/>
                </a:solidFill>
                <a:ea typeface="Arial" panose="020B0600070205080204" pitchFamily="34" charset="-128"/>
              </a:rPr>
              <a:t>synodic month</a:t>
            </a:r>
            <a:r>
              <a:rPr lang="en-US" altLang="en-US">
                <a:solidFill>
                  <a:schemeClr val="tx2"/>
                </a:solidFill>
                <a:ea typeface="Arial" panose="020B0600070205080204" pitchFamily="34" charset="-128"/>
              </a:rPr>
              <a:t> or </a:t>
            </a:r>
            <a:r>
              <a:rPr lang="en-US" altLang="en-US">
                <a:solidFill>
                  <a:schemeClr val="accent2"/>
                </a:solidFill>
                <a:ea typeface="Arial" panose="020B0600070205080204" pitchFamily="34" charset="-128"/>
              </a:rPr>
              <a:t>lunation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375DBF4-9244-13B0-88A8-F90936B1DC9B}"/>
              </a:ext>
            </a:extLst>
          </p:cNvPr>
          <p:cNvSpPr>
            <a:spLocks noGrp="1" noChangeArrowheads="1"/>
          </p:cNvSpPr>
          <p:nvPr>
            <p:ph type="title"/>
          </p:nvPr>
        </p:nvSpPr>
        <p:spPr/>
        <p:txBody>
          <a:bodyPr/>
          <a:lstStyle/>
          <a:p>
            <a:r>
              <a:rPr lang="en-US" altLang="en-US">
                <a:ea typeface="Arial" panose="020B0600070205080204" pitchFamily="34" charset="-128"/>
              </a:rPr>
              <a:t>Group work</a:t>
            </a:r>
          </a:p>
        </p:txBody>
      </p:sp>
      <p:sp>
        <p:nvSpPr>
          <p:cNvPr id="3" name="Content Placeholder 2">
            <a:extLst>
              <a:ext uri="{FF2B5EF4-FFF2-40B4-BE49-F238E27FC236}">
                <a16:creationId xmlns:a16="http://schemas.microsoft.com/office/drawing/2014/main" id="{99DEA8C5-5B2F-A903-4E81-D0891139C119}"/>
              </a:ext>
            </a:extLst>
          </p:cNvPr>
          <p:cNvSpPr>
            <a:spLocks noGrp="1" noChangeArrowheads="1"/>
          </p:cNvSpPr>
          <p:nvPr>
            <p:ph idx="1"/>
          </p:nvPr>
        </p:nvSpPr>
        <p:spPr/>
        <p:txBody>
          <a:bodyPr/>
          <a:lstStyle/>
          <a:p>
            <a:r>
              <a:rPr lang="en-US" altLang="en-US">
                <a:ea typeface="Arial" panose="020B0600070205080204" pitchFamily="34" charset="-128"/>
              </a:rPr>
              <a:t>The Moon rises and sets later each day. Which way does the Moon orbit the Earth? </a:t>
            </a:r>
            <a:r>
              <a:rPr lang="en-US" altLang="en-US">
                <a:solidFill>
                  <a:schemeClr val="bg2"/>
                </a:solidFill>
                <a:ea typeface="Arial" panose="020B0600070205080204" pitchFamily="34" charset="-128"/>
              </a:rPr>
              <a:t>(The same way the Earth spins, or opposite?)</a:t>
            </a:r>
          </a:p>
          <a:p>
            <a:r>
              <a:rPr lang="en-US" altLang="en-US">
                <a:solidFill>
                  <a:schemeClr val="tx2"/>
                </a:solidFill>
                <a:ea typeface="Arial" panose="020B0600070205080204" pitchFamily="34" charset="-128"/>
              </a:rPr>
              <a:t>A lunation is longer than a sidereal month.  How do the Earth’s and the Moon’s orbits require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9FFE5E92-1CC3-F047-3836-5EAD0BF47B99}"/>
              </a:ext>
            </a:extLst>
          </p:cNvPr>
          <p:cNvSpPr>
            <a:spLocks noGrp="1" noChangeArrowheads="1"/>
          </p:cNvSpPr>
          <p:nvPr>
            <p:ph type="title"/>
          </p:nvPr>
        </p:nvSpPr>
        <p:spPr/>
        <p:txBody>
          <a:bodyPr/>
          <a:lstStyle/>
          <a:p>
            <a:r>
              <a:rPr lang="en-US" altLang="en-US">
                <a:ea typeface="Arial" panose="020B0600070205080204" pitchFamily="34" charset="-128"/>
              </a:rPr>
              <a:t>Phases of the Moon</a:t>
            </a:r>
          </a:p>
        </p:txBody>
      </p:sp>
      <p:sp>
        <p:nvSpPr>
          <p:cNvPr id="3" name="Content Placeholder 2">
            <a:extLst>
              <a:ext uri="{FF2B5EF4-FFF2-40B4-BE49-F238E27FC236}">
                <a16:creationId xmlns:a16="http://schemas.microsoft.com/office/drawing/2014/main" id="{553E2A94-2759-9D62-04C9-2A78191DAEE1}"/>
              </a:ext>
            </a:extLst>
          </p:cNvPr>
          <p:cNvSpPr>
            <a:spLocks noGrp="1" noChangeArrowheads="1"/>
          </p:cNvSpPr>
          <p:nvPr>
            <p:ph sz="half" idx="1"/>
          </p:nvPr>
        </p:nvSpPr>
        <p:spPr>
          <a:xfrm>
            <a:off x="457200" y="1600200"/>
            <a:ext cx="4038600" cy="2590800"/>
          </a:xfrm>
        </p:spPr>
        <p:txBody>
          <a:bodyPr/>
          <a:lstStyle/>
          <a:p>
            <a:r>
              <a:rPr lang="en-US" altLang="en-US">
                <a:ea typeface="Arial" panose="020B0600070205080204" pitchFamily="34" charset="-128"/>
              </a:rPr>
              <a:t>New</a:t>
            </a:r>
          </a:p>
          <a:p>
            <a:r>
              <a:rPr lang="en-US" altLang="en-US">
                <a:ea typeface="Arial" panose="020B0600070205080204" pitchFamily="34" charset="-128"/>
              </a:rPr>
              <a:t>Waxing crescent</a:t>
            </a:r>
          </a:p>
          <a:p>
            <a:r>
              <a:rPr lang="en-US" altLang="en-US">
                <a:ea typeface="Arial" panose="020B0600070205080204" pitchFamily="34" charset="-128"/>
              </a:rPr>
              <a:t>First quarter</a:t>
            </a:r>
          </a:p>
          <a:p>
            <a:r>
              <a:rPr lang="en-US" altLang="en-US">
                <a:ea typeface="Arial" panose="020B0600070205080204" pitchFamily="34" charset="-128"/>
              </a:rPr>
              <a:t>Waxing Gibbous</a:t>
            </a:r>
          </a:p>
        </p:txBody>
      </p:sp>
      <p:sp>
        <p:nvSpPr>
          <p:cNvPr id="4" name="Content Placeholder 3">
            <a:extLst>
              <a:ext uri="{FF2B5EF4-FFF2-40B4-BE49-F238E27FC236}">
                <a16:creationId xmlns:a16="http://schemas.microsoft.com/office/drawing/2014/main" id="{BD578252-AC60-D5B1-3D4B-696301B2D735}"/>
              </a:ext>
            </a:extLst>
          </p:cNvPr>
          <p:cNvSpPr>
            <a:spLocks noGrp="1" noChangeArrowheads="1"/>
          </p:cNvSpPr>
          <p:nvPr>
            <p:ph sz="half" idx="2"/>
          </p:nvPr>
        </p:nvSpPr>
        <p:spPr>
          <a:xfrm>
            <a:off x="4648200" y="1600200"/>
            <a:ext cx="4038600" cy="2590800"/>
          </a:xfrm>
        </p:spPr>
        <p:txBody>
          <a:bodyPr/>
          <a:lstStyle/>
          <a:p>
            <a:r>
              <a:rPr lang="en-US" altLang="en-US">
                <a:ea typeface="Arial" panose="020B0600070205080204" pitchFamily="34" charset="-128"/>
              </a:rPr>
              <a:t>Full</a:t>
            </a:r>
          </a:p>
          <a:p>
            <a:r>
              <a:rPr lang="en-US" altLang="en-US">
                <a:ea typeface="Arial" panose="020B0600070205080204" pitchFamily="34" charset="-128"/>
              </a:rPr>
              <a:t>Waning Gibbous</a:t>
            </a:r>
          </a:p>
          <a:p>
            <a:r>
              <a:rPr lang="en-US" altLang="en-US">
                <a:ea typeface="Arial" panose="020B0600070205080204" pitchFamily="34" charset="-128"/>
              </a:rPr>
              <a:t>Last quarter</a:t>
            </a:r>
          </a:p>
          <a:p>
            <a:r>
              <a:rPr lang="en-US" altLang="en-US">
                <a:ea typeface="Arial" panose="020B0600070205080204" pitchFamily="34" charset="-128"/>
              </a:rPr>
              <a:t>Waning crescent</a:t>
            </a:r>
          </a:p>
        </p:txBody>
      </p:sp>
      <p:pic>
        <p:nvPicPr>
          <p:cNvPr id="33796" name="Picture 4">
            <a:extLst>
              <a:ext uri="{FF2B5EF4-FFF2-40B4-BE49-F238E27FC236}">
                <a16:creationId xmlns:a16="http://schemas.microsoft.com/office/drawing/2014/main" id="{72BD9F03-40F7-B738-4522-C63CF5111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88"/>
            <a:ext cx="9144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E4017B0D-9F9C-B121-4709-FA1449CB64D7}"/>
              </a:ext>
            </a:extLst>
          </p:cNvPr>
          <p:cNvSpPr>
            <a:spLocks noGrp="1" noChangeArrowheads="1"/>
          </p:cNvSpPr>
          <p:nvPr>
            <p:ph type="title"/>
          </p:nvPr>
        </p:nvSpPr>
        <p:spPr/>
        <p:txBody>
          <a:bodyPr/>
          <a:lstStyle/>
          <a:p>
            <a:r>
              <a:rPr lang="en-US" altLang="en-US">
                <a:ea typeface="Arial" panose="020B0600070205080204" pitchFamily="34" charset="-128"/>
              </a:rPr>
              <a:t>The Heavens move</a:t>
            </a:r>
          </a:p>
        </p:txBody>
      </p:sp>
      <p:sp>
        <p:nvSpPr>
          <p:cNvPr id="3" name="Content Placeholder 2">
            <a:extLst>
              <a:ext uri="{FF2B5EF4-FFF2-40B4-BE49-F238E27FC236}">
                <a16:creationId xmlns:a16="http://schemas.microsoft.com/office/drawing/2014/main" id="{14735E6D-AAFA-0FF3-05AA-A7187ED7BDD2}"/>
              </a:ext>
            </a:extLst>
          </p:cNvPr>
          <p:cNvSpPr>
            <a:spLocks noGrp="1" noChangeArrowheads="1"/>
          </p:cNvSpPr>
          <p:nvPr>
            <p:ph idx="1"/>
          </p:nvPr>
        </p:nvSpPr>
        <p:spPr/>
        <p:txBody>
          <a:bodyPr/>
          <a:lstStyle/>
          <a:p>
            <a:r>
              <a:rPr lang="en-US" altLang="en-US">
                <a:ea typeface="Arial" panose="020B0600070205080204" pitchFamily="34" charset="-128"/>
              </a:rPr>
              <a:t>Celestial objects move across the sky</a:t>
            </a:r>
          </a:p>
          <a:p>
            <a:pPr lvl="1"/>
            <a:r>
              <a:rPr lang="en-US" altLang="en-US">
                <a:ea typeface="Arial" panose="020B0600070205080204" pitchFamily="34" charset="-128"/>
              </a:rPr>
              <a:t>That’s what we see</a:t>
            </a:r>
          </a:p>
          <a:p>
            <a:r>
              <a:rPr lang="en-US" altLang="en-US">
                <a:ea typeface="Arial" panose="020B0600070205080204" pitchFamily="34" charset="-128"/>
              </a:rPr>
              <a:t>Regularly-repeating patterns in the sky have set our concept of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An illustration depicts the phases of the Moon. The illustration shows the Earth in the centre with moon orbiting around with eight locations on its orbit. The sunlight is falling from the left. In each position of the Moon, only the left part receives the sunlight. A dashed horizontal line from the Earth to the Moon on right is labelled Noon and a dashed horizontal line from the Earth to the Moon on left is labelled Midnight. As from the Moon moves around the Earth from left to right its visible part from the Earth keep on increasing and at the far end on left complete left half is visible from the Earth. The Moon then moves further and the visible part keeps on decreasing leading to a complete absence at the far right. The phases labelled in the diagram from left in counter clockwise direction are New Moon, Waxing crescent Moon, First quarter Moon, Waxing gibbous Moon, Full Moon, Waning gibbous Moon, Third quarter Moon, and Waning crescent Moon. ">
            <a:extLst>
              <a:ext uri="{FF2B5EF4-FFF2-40B4-BE49-F238E27FC236}">
                <a16:creationId xmlns:a16="http://schemas.microsoft.com/office/drawing/2014/main" id="{1718AE0E-69D0-E438-73FE-A12CFA49222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515938" y="1143000"/>
            <a:ext cx="8112125" cy="5446713"/>
          </a:xfrm>
          <a:ln w="28575">
            <a:solidFill>
              <a:schemeClr val="tx2"/>
            </a:solidFill>
            <a:miter lim="800000"/>
            <a:headEnd/>
            <a:tailEnd/>
          </a:ln>
        </p:spPr>
      </p:pic>
      <p:sp>
        <p:nvSpPr>
          <p:cNvPr id="34818" name="Title 2">
            <a:extLst>
              <a:ext uri="{FF2B5EF4-FFF2-40B4-BE49-F238E27FC236}">
                <a16:creationId xmlns:a16="http://schemas.microsoft.com/office/drawing/2014/main" id="{70FF92D7-08A9-EB16-14E1-F20FEE2523FC}"/>
              </a:ext>
            </a:extLst>
          </p:cNvPr>
          <p:cNvSpPr>
            <a:spLocks noGrp="1" noChangeArrowheads="1"/>
          </p:cNvSpPr>
          <p:nvPr>
            <p:ph type="title"/>
          </p:nvPr>
        </p:nvSpPr>
        <p:spPr>
          <a:xfrm>
            <a:off x="630238" y="0"/>
            <a:ext cx="7886700" cy="1066800"/>
          </a:xfrm>
        </p:spPr>
        <p:txBody>
          <a:bodyPr/>
          <a:lstStyle/>
          <a:p>
            <a:r>
              <a:rPr lang="en-US" altLang="en-US" sz="4400">
                <a:ea typeface="Arial" panose="020B0600070205080204" pitchFamily="34" charset="-128"/>
              </a:rPr>
              <a:t>Phases of the Moon</a:t>
            </a:r>
          </a:p>
        </p:txBody>
      </p:sp>
      <p:sp>
        <p:nvSpPr>
          <p:cNvPr id="34819" name="TextBox 1">
            <a:extLst>
              <a:ext uri="{FF2B5EF4-FFF2-40B4-BE49-F238E27FC236}">
                <a16:creationId xmlns:a16="http://schemas.microsoft.com/office/drawing/2014/main" id="{4C959282-F71A-9EA7-0D07-75A5D3DA64E8}"/>
              </a:ext>
            </a:extLst>
          </p:cNvPr>
          <p:cNvSpPr txBox="1">
            <a:spLocks noChangeArrowheads="1"/>
          </p:cNvSpPr>
          <p:nvPr/>
        </p:nvSpPr>
        <p:spPr bwMode="auto">
          <a:xfrm>
            <a:off x="5743575" y="6148388"/>
            <a:ext cx="233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spcBef>
                <a:spcPct val="0"/>
              </a:spcBef>
              <a:buFontTx/>
              <a:buNone/>
            </a:pPr>
            <a:r>
              <a:rPr lang="en-US" altLang="en-US" sz="1800">
                <a:solidFill>
                  <a:schemeClr val="tx1"/>
                </a:solidFill>
              </a:rPr>
              <a:t>Figure 1.23, Page 27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An illustration depicts the sidereal and synodic months. The illustration shows the Sun at the center and the Earth orbiting the Sun around it in the Earth’s orbit. The Moon is shown at three different positions at the bottom. The first shows New Moon with an arrow from the Earth pointing directly to the Sun. The second shows position after 27.3 days labelled as Sidereal Month with arrow pointing to right to the Sun. The third shows position after 29.5 days labelled New Moon with the arrow parallel to the previous arrow.">
            <a:extLst>
              <a:ext uri="{FF2B5EF4-FFF2-40B4-BE49-F238E27FC236}">
                <a16:creationId xmlns:a16="http://schemas.microsoft.com/office/drawing/2014/main" id="{A5391447-4AFC-F6D4-5BEF-52CA1BCCDCA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979488" y="1185863"/>
            <a:ext cx="7188200" cy="5149850"/>
          </a:xfrm>
          <a:ln w="28575">
            <a:solidFill>
              <a:schemeClr val="tx2"/>
            </a:solidFill>
            <a:miter lim="800000"/>
            <a:headEnd/>
            <a:tailEnd/>
          </a:ln>
        </p:spPr>
      </p:pic>
      <p:sp>
        <p:nvSpPr>
          <p:cNvPr id="35842" name="TextBox 3">
            <a:extLst>
              <a:ext uri="{FF2B5EF4-FFF2-40B4-BE49-F238E27FC236}">
                <a16:creationId xmlns:a16="http://schemas.microsoft.com/office/drawing/2014/main" id="{A09BF651-E191-F51A-8645-A7E9AC7CBC85}"/>
              </a:ext>
            </a:extLst>
          </p:cNvPr>
          <p:cNvSpPr txBox="1">
            <a:spLocks noChangeArrowheads="1"/>
          </p:cNvSpPr>
          <p:nvPr/>
        </p:nvSpPr>
        <p:spPr bwMode="auto">
          <a:xfrm>
            <a:off x="2492375" y="5986463"/>
            <a:ext cx="233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spcBef>
                <a:spcPct val="0"/>
              </a:spcBef>
              <a:buFontTx/>
              <a:buNone/>
            </a:pPr>
            <a:r>
              <a:rPr lang="en-US" altLang="en-US" sz="1800">
                <a:solidFill>
                  <a:schemeClr val="tx1"/>
                </a:solidFill>
              </a:rPr>
              <a:t>Figure 1.25, Page 29</a:t>
            </a:r>
          </a:p>
        </p:txBody>
      </p:sp>
      <p:sp>
        <p:nvSpPr>
          <p:cNvPr id="35843" name="Title 1">
            <a:extLst>
              <a:ext uri="{FF2B5EF4-FFF2-40B4-BE49-F238E27FC236}">
                <a16:creationId xmlns:a16="http://schemas.microsoft.com/office/drawing/2014/main" id="{1553BAB7-F63B-06EB-0C96-4EC3225734F4}"/>
              </a:ext>
            </a:extLst>
          </p:cNvPr>
          <p:cNvSpPr>
            <a:spLocks noGrp="1" noChangeArrowheads="1"/>
          </p:cNvSpPr>
          <p:nvPr>
            <p:ph type="title"/>
          </p:nvPr>
        </p:nvSpPr>
        <p:spPr>
          <a:xfrm>
            <a:off x="630238" y="152400"/>
            <a:ext cx="7886700" cy="838200"/>
          </a:xfrm>
        </p:spPr>
        <p:txBody>
          <a:bodyPr/>
          <a:lstStyle/>
          <a:p>
            <a:r>
              <a:rPr lang="en-US" altLang="en-US" sz="4400">
                <a:ea typeface="Arial" panose="020B0600070205080204" pitchFamily="34" charset="-128"/>
              </a:rPr>
              <a:t>Months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9953638D-5C3A-EBCB-16B8-6A7DA47898DD}"/>
              </a:ext>
            </a:extLst>
          </p:cNvPr>
          <p:cNvSpPr>
            <a:spLocks noGrp="1" noChangeArrowheads="1"/>
          </p:cNvSpPr>
          <p:nvPr>
            <p:ph type="title"/>
          </p:nvPr>
        </p:nvSpPr>
        <p:spPr/>
        <p:txBody>
          <a:bodyPr/>
          <a:lstStyle/>
          <a:p>
            <a:r>
              <a:rPr lang="en-US" altLang="en-US">
                <a:ea typeface="Arial" panose="020B0600070205080204" pitchFamily="34" charset="-128"/>
              </a:rPr>
              <a:t>Months</a:t>
            </a:r>
          </a:p>
        </p:txBody>
      </p:sp>
      <p:sp>
        <p:nvSpPr>
          <p:cNvPr id="36866" name="Content Placeholder 2">
            <a:extLst>
              <a:ext uri="{FF2B5EF4-FFF2-40B4-BE49-F238E27FC236}">
                <a16:creationId xmlns:a16="http://schemas.microsoft.com/office/drawing/2014/main" id="{455582BD-2FC6-40E4-C893-109F9B660255}"/>
              </a:ext>
            </a:extLst>
          </p:cNvPr>
          <p:cNvSpPr>
            <a:spLocks noGrp="1" noChangeArrowheads="1"/>
          </p:cNvSpPr>
          <p:nvPr>
            <p:ph idx="1"/>
          </p:nvPr>
        </p:nvSpPr>
        <p:spPr/>
        <p:txBody>
          <a:bodyPr/>
          <a:lstStyle/>
          <a:p>
            <a:r>
              <a:rPr lang="en-US" altLang="en-US">
                <a:ea typeface="Arial" panose="020B0600070205080204" pitchFamily="34" charset="-128"/>
              </a:rPr>
              <a:t>Our calendar months are contrived to synchronize with the year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13F17C2-3C30-36FE-EA6A-F5FB3FDBC438}"/>
              </a:ext>
            </a:extLst>
          </p:cNvPr>
          <p:cNvSpPr>
            <a:spLocks noGrp="1" noChangeArrowheads="1"/>
          </p:cNvSpPr>
          <p:nvPr>
            <p:ph type="title"/>
          </p:nvPr>
        </p:nvSpPr>
        <p:spPr/>
        <p:txBody>
          <a:bodyPr/>
          <a:lstStyle/>
          <a:p>
            <a:r>
              <a:rPr lang="en-US" altLang="en-US">
                <a:ea typeface="Arial" panose="020B0600070205080204" pitchFamily="34" charset="-128"/>
              </a:rPr>
              <a:t>Annual Motion</a:t>
            </a:r>
          </a:p>
        </p:txBody>
      </p:sp>
      <p:sp>
        <p:nvSpPr>
          <p:cNvPr id="3" name="Content Placeholder 2">
            <a:extLst>
              <a:ext uri="{FF2B5EF4-FFF2-40B4-BE49-F238E27FC236}">
                <a16:creationId xmlns:a16="http://schemas.microsoft.com/office/drawing/2014/main" id="{4BC4F5D6-5CE3-F9B5-9AB9-149B4BD58F97}"/>
              </a:ext>
            </a:extLst>
          </p:cNvPr>
          <p:cNvSpPr>
            <a:spLocks noGrp="1" noChangeArrowheads="1"/>
          </p:cNvSpPr>
          <p:nvPr>
            <p:ph idx="1"/>
          </p:nvPr>
        </p:nvSpPr>
        <p:spPr/>
        <p:txBody>
          <a:bodyPr/>
          <a:lstStyle/>
          <a:p>
            <a:pPr>
              <a:buClr>
                <a:schemeClr val="tx2"/>
              </a:buClr>
            </a:pPr>
            <a:r>
              <a:rPr lang="en-US" altLang="en-US">
                <a:ea typeface="Arial" panose="020B0600070205080204" pitchFamily="34" charset="-128"/>
              </a:rPr>
              <a:t>Orbit of Earth around the Sun</a:t>
            </a:r>
          </a:p>
          <a:p>
            <a:pPr lvl="1">
              <a:buClr>
                <a:schemeClr val="tx2"/>
              </a:buClr>
            </a:pPr>
            <a:r>
              <a:rPr lang="en-US" altLang="en-US">
                <a:ea typeface="Arial" panose="020B0600070205080204" pitchFamily="34" charset="-128"/>
              </a:rPr>
              <a:t>Appears the other way around</a:t>
            </a:r>
          </a:p>
          <a:p>
            <a:pPr>
              <a:buClr>
                <a:schemeClr val="tx2"/>
              </a:buClr>
            </a:pPr>
            <a:r>
              <a:rPr lang="en-US" altLang="en-US">
                <a:solidFill>
                  <a:schemeClr val="accent2"/>
                </a:solidFill>
                <a:ea typeface="Arial" panose="020B0600070205080204" pitchFamily="34" charset="-128"/>
              </a:rPr>
              <a:t>Sidereal</a:t>
            </a:r>
            <a:r>
              <a:rPr lang="en-US" altLang="en-US">
                <a:ea typeface="Arial" panose="020B0600070205080204" pitchFamily="34" charset="-128"/>
              </a:rPr>
              <a:t> year</a:t>
            </a:r>
          </a:p>
          <a:p>
            <a:pPr lvl="1">
              <a:buClr>
                <a:schemeClr val="tx2"/>
              </a:buClr>
            </a:pPr>
            <a:r>
              <a:rPr lang="en-US" altLang="en-US">
                <a:ea typeface="Arial" panose="020B0600070205080204" pitchFamily="34" charset="-128"/>
              </a:rPr>
              <a:t>fixed star to fixed star</a:t>
            </a:r>
          </a:p>
          <a:p>
            <a:pPr lvl="1">
              <a:buClr>
                <a:schemeClr val="tx2"/>
              </a:buClr>
            </a:pPr>
            <a:r>
              <a:rPr lang="en-US" altLang="en-US">
                <a:ea typeface="Arial" panose="020B0600070205080204" pitchFamily="34" charset="-128"/>
              </a:rPr>
              <a:t>Period 365.256 days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1320CC11-E0F8-2DF2-5E01-D51D7CFDAE98}"/>
              </a:ext>
            </a:extLst>
          </p:cNvPr>
          <p:cNvSpPr>
            <a:spLocks noGrp="1" noChangeArrowheads="1"/>
          </p:cNvSpPr>
          <p:nvPr>
            <p:ph type="title"/>
          </p:nvPr>
        </p:nvSpPr>
        <p:spPr/>
        <p:txBody>
          <a:bodyPr/>
          <a:lstStyle/>
          <a:p>
            <a:r>
              <a:rPr lang="en-US" altLang="en-US">
                <a:ea typeface="Arial" panose="020B0600070205080204" pitchFamily="34" charset="-128"/>
              </a:rPr>
              <a:t>The Seasons</a:t>
            </a:r>
          </a:p>
        </p:txBody>
      </p:sp>
      <p:sp>
        <p:nvSpPr>
          <p:cNvPr id="3" name="Content Placeholder 2">
            <a:extLst>
              <a:ext uri="{FF2B5EF4-FFF2-40B4-BE49-F238E27FC236}">
                <a16:creationId xmlns:a16="http://schemas.microsoft.com/office/drawing/2014/main" id="{BA1ED248-5D78-A48D-CB56-B7ACC2719547}"/>
              </a:ext>
            </a:extLst>
          </p:cNvPr>
          <p:cNvSpPr>
            <a:spLocks noGrp="1" noChangeArrowheads="1"/>
          </p:cNvSpPr>
          <p:nvPr>
            <p:ph idx="1"/>
          </p:nvPr>
        </p:nvSpPr>
        <p:spPr>
          <a:xfrm>
            <a:off x="457200" y="1600200"/>
            <a:ext cx="8229600" cy="2286000"/>
          </a:xfrm>
        </p:spPr>
        <p:txBody>
          <a:bodyPr/>
          <a:lstStyle/>
          <a:p>
            <a:r>
              <a:rPr lang="en-US" altLang="en-US">
                <a:ea typeface="Arial" panose="020B0600070205080204" pitchFamily="34" charset="-128"/>
              </a:rPr>
              <a:t>Astronomically begin at </a:t>
            </a:r>
            <a:r>
              <a:rPr lang="en-US" altLang="en-US">
                <a:solidFill>
                  <a:schemeClr val="accent2"/>
                </a:solidFill>
                <a:ea typeface="Arial" panose="020B0600070205080204" pitchFamily="34" charset="-128"/>
              </a:rPr>
              <a:t>equinoxes</a:t>
            </a:r>
            <a:r>
              <a:rPr lang="en-US" altLang="en-US">
                <a:ea typeface="Arial" panose="020B0600070205080204" pitchFamily="34" charset="-128"/>
              </a:rPr>
              <a:t> and </a:t>
            </a:r>
            <a:r>
              <a:rPr lang="en-US" altLang="en-US">
                <a:solidFill>
                  <a:schemeClr val="accent2"/>
                </a:solidFill>
                <a:ea typeface="Arial" panose="020B0600070205080204" pitchFamily="34" charset="-128"/>
              </a:rPr>
              <a:t>solstices</a:t>
            </a:r>
          </a:p>
          <a:p>
            <a:r>
              <a:rPr lang="en-US" altLang="en-US">
                <a:ea typeface="Arial" panose="020B0600070205080204" pitchFamily="34" charset="-128"/>
              </a:rPr>
              <a:t>Yearly temperature cycles result from 23.5° axial tilt</a:t>
            </a:r>
          </a:p>
        </p:txBody>
      </p:sp>
      <p:pic>
        <p:nvPicPr>
          <p:cNvPr id="38915" name="Picture 3">
            <a:extLst>
              <a:ext uri="{FF2B5EF4-FFF2-40B4-BE49-F238E27FC236}">
                <a16:creationId xmlns:a16="http://schemas.microsoft.com/office/drawing/2014/main" id="{6C6C5769-AEC2-DB03-4C77-69DA39DF6D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6650" y="4068763"/>
            <a:ext cx="4330700" cy="2133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Box 5">
            <a:extLst>
              <a:ext uri="{FF2B5EF4-FFF2-40B4-BE49-F238E27FC236}">
                <a16:creationId xmlns:a16="http://schemas.microsoft.com/office/drawing/2014/main" id="{2EEF4DBD-C804-3EF5-F8F2-7D7142C5F581}"/>
              </a:ext>
            </a:extLst>
          </p:cNvPr>
          <p:cNvSpPr txBox="1">
            <a:spLocks noChangeArrowheads="1"/>
          </p:cNvSpPr>
          <p:nvPr/>
        </p:nvSpPr>
        <p:spPr bwMode="auto">
          <a:xfrm>
            <a:off x="6737350" y="4572000"/>
            <a:ext cx="1606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December</a:t>
            </a:r>
            <a:br>
              <a:rPr lang="en-US" altLang="en-US" sz="2400">
                <a:solidFill>
                  <a:schemeClr val="tx1"/>
                </a:solidFill>
              </a:rPr>
            </a:br>
            <a:r>
              <a:rPr lang="en-US" altLang="en-US" sz="2400">
                <a:solidFill>
                  <a:schemeClr val="tx1"/>
                </a:solidFill>
              </a:rPr>
              <a:t>solstice</a:t>
            </a:r>
          </a:p>
        </p:txBody>
      </p:sp>
      <p:sp>
        <p:nvSpPr>
          <p:cNvPr id="38917" name="TextBox 6">
            <a:extLst>
              <a:ext uri="{FF2B5EF4-FFF2-40B4-BE49-F238E27FC236}">
                <a16:creationId xmlns:a16="http://schemas.microsoft.com/office/drawing/2014/main" id="{34F1210F-F97B-5A86-FCC7-F067152B9451}"/>
              </a:ext>
            </a:extLst>
          </p:cNvPr>
          <p:cNvSpPr txBox="1">
            <a:spLocks noChangeArrowheads="1"/>
          </p:cNvSpPr>
          <p:nvPr/>
        </p:nvSpPr>
        <p:spPr bwMode="auto">
          <a:xfrm>
            <a:off x="922338" y="4572000"/>
            <a:ext cx="12112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June</a:t>
            </a:r>
            <a:br>
              <a:rPr lang="en-US" altLang="en-US" sz="2400">
                <a:solidFill>
                  <a:schemeClr val="tx1"/>
                </a:solidFill>
              </a:rPr>
            </a:br>
            <a:r>
              <a:rPr lang="en-US" altLang="en-US" sz="2400">
                <a:solidFill>
                  <a:schemeClr val="tx1"/>
                </a:solidFill>
              </a:rPr>
              <a:t>solstice</a:t>
            </a:r>
          </a:p>
        </p:txBody>
      </p:sp>
      <p:sp>
        <p:nvSpPr>
          <p:cNvPr id="38918" name="TextBox 7">
            <a:extLst>
              <a:ext uri="{FF2B5EF4-FFF2-40B4-BE49-F238E27FC236}">
                <a16:creationId xmlns:a16="http://schemas.microsoft.com/office/drawing/2014/main" id="{4924B8C2-5865-1A2C-5A16-572CF28748FC}"/>
              </a:ext>
            </a:extLst>
          </p:cNvPr>
          <p:cNvSpPr txBox="1">
            <a:spLocks noChangeArrowheads="1"/>
          </p:cNvSpPr>
          <p:nvPr/>
        </p:nvSpPr>
        <p:spPr bwMode="auto">
          <a:xfrm>
            <a:off x="3143250" y="620236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September equinox</a:t>
            </a:r>
          </a:p>
        </p:txBody>
      </p:sp>
      <p:sp>
        <p:nvSpPr>
          <p:cNvPr id="38919" name="TextBox 8">
            <a:extLst>
              <a:ext uri="{FF2B5EF4-FFF2-40B4-BE49-F238E27FC236}">
                <a16:creationId xmlns:a16="http://schemas.microsoft.com/office/drawing/2014/main" id="{C8EE6E2F-063F-64D4-9A09-730B7139BBED}"/>
              </a:ext>
            </a:extLst>
          </p:cNvPr>
          <p:cNvSpPr txBox="1">
            <a:spLocks noChangeArrowheads="1"/>
          </p:cNvSpPr>
          <p:nvPr/>
        </p:nvSpPr>
        <p:spPr bwMode="auto">
          <a:xfrm>
            <a:off x="3468688" y="3597275"/>
            <a:ext cx="220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March equinox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2B79FED-7B55-CA1D-91F8-5D12E9D57C69}"/>
              </a:ext>
            </a:extLst>
          </p:cNvPr>
          <p:cNvSpPr>
            <a:spLocks noGrp="1" noChangeArrowheads="1"/>
          </p:cNvSpPr>
          <p:nvPr>
            <p:ph type="title"/>
          </p:nvPr>
        </p:nvSpPr>
        <p:spPr/>
        <p:txBody>
          <a:bodyPr/>
          <a:lstStyle/>
          <a:p>
            <a:r>
              <a:rPr lang="en-US" altLang="en-US">
                <a:ea typeface="Arial" panose="020B0600070205080204" pitchFamily="34" charset="-128"/>
              </a:rPr>
              <a:t>The Seasons</a:t>
            </a:r>
          </a:p>
        </p:txBody>
      </p:sp>
      <p:sp>
        <p:nvSpPr>
          <p:cNvPr id="3" name="Content Placeholder 2">
            <a:extLst>
              <a:ext uri="{FF2B5EF4-FFF2-40B4-BE49-F238E27FC236}">
                <a16:creationId xmlns:a16="http://schemas.microsoft.com/office/drawing/2014/main" id="{0E6D8739-3E4F-7CEF-89AE-38E43E345AB2}"/>
              </a:ext>
            </a:extLst>
          </p:cNvPr>
          <p:cNvSpPr>
            <a:spLocks noGrp="1" noChangeArrowheads="1"/>
          </p:cNvSpPr>
          <p:nvPr>
            <p:ph idx="1"/>
          </p:nvPr>
        </p:nvSpPr>
        <p:spPr>
          <a:xfrm>
            <a:off x="457200" y="1600200"/>
            <a:ext cx="8229600" cy="2286000"/>
          </a:xfrm>
        </p:spPr>
        <p:txBody>
          <a:bodyPr/>
          <a:lstStyle/>
          <a:p>
            <a:r>
              <a:rPr lang="en-US" altLang="en-US">
                <a:ea typeface="Arial" panose="020B0600070205080204" pitchFamily="34" charset="-128"/>
              </a:rPr>
              <a:t>More daylight hours during Spring and Summer</a:t>
            </a:r>
          </a:p>
          <a:p>
            <a:r>
              <a:rPr lang="en-US" altLang="en-US">
                <a:ea typeface="Arial" panose="020B0600070205080204" pitchFamily="34" charset="-128"/>
              </a:rPr>
              <a:t>Sun closer to zenith in Spring and Summer</a:t>
            </a:r>
          </a:p>
          <a:p>
            <a:endParaRPr lang="en-US" altLang="en-US">
              <a:ea typeface="Arial" panose="020B0600070205080204" pitchFamily="34" charset="-128"/>
            </a:endParaRPr>
          </a:p>
        </p:txBody>
      </p:sp>
      <p:pic>
        <p:nvPicPr>
          <p:cNvPr id="39939" name="Picture 3">
            <a:extLst>
              <a:ext uri="{FF2B5EF4-FFF2-40B4-BE49-F238E27FC236}">
                <a16:creationId xmlns:a16="http://schemas.microsoft.com/office/drawing/2014/main" id="{E15DFF7A-0458-5C3D-8886-C30FCF65AB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6650" y="4068763"/>
            <a:ext cx="4330700" cy="2133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0" name="TextBox 1">
            <a:extLst>
              <a:ext uri="{FF2B5EF4-FFF2-40B4-BE49-F238E27FC236}">
                <a16:creationId xmlns:a16="http://schemas.microsoft.com/office/drawing/2014/main" id="{9111364B-9BFC-2BE5-2605-73EE72D032E8}"/>
              </a:ext>
            </a:extLst>
          </p:cNvPr>
          <p:cNvSpPr txBox="1">
            <a:spLocks noChangeArrowheads="1"/>
          </p:cNvSpPr>
          <p:nvPr/>
        </p:nvSpPr>
        <p:spPr bwMode="auto">
          <a:xfrm>
            <a:off x="6737350" y="4572000"/>
            <a:ext cx="1606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December</a:t>
            </a:r>
            <a:br>
              <a:rPr lang="en-US" altLang="en-US" sz="2400">
                <a:solidFill>
                  <a:schemeClr val="tx1"/>
                </a:solidFill>
              </a:rPr>
            </a:br>
            <a:r>
              <a:rPr lang="en-US" altLang="en-US" sz="2400">
                <a:solidFill>
                  <a:schemeClr val="tx1"/>
                </a:solidFill>
              </a:rPr>
              <a:t>solstice</a:t>
            </a:r>
          </a:p>
        </p:txBody>
      </p:sp>
      <p:sp>
        <p:nvSpPr>
          <p:cNvPr id="39941" name="TextBox 5">
            <a:extLst>
              <a:ext uri="{FF2B5EF4-FFF2-40B4-BE49-F238E27FC236}">
                <a16:creationId xmlns:a16="http://schemas.microsoft.com/office/drawing/2014/main" id="{93709B05-910A-DE98-4571-035751DCD8BB}"/>
              </a:ext>
            </a:extLst>
          </p:cNvPr>
          <p:cNvSpPr txBox="1">
            <a:spLocks noChangeArrowheads="1"/>
          </p:cNvSpPr>
          <p:nvPr/>
        </p:nvSpPr>
        <p:spPr bwMode="auto">
          <a:xfrm>
            <a:off x="922338" y="4572000"/>
            <a:ext cx="12112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June</a:t>
            </a:r>
            <a:br>
              <a:rPr lang="en-US" altLang="en-US" sz="2400">
                <a:solidFill>
                  <a:schemeClr val="tx1"/>
                </a:solidFill>
              </a:rPr>
            </a:br>
            <a:r>
              <a:rPr lang="en-US" altLang="en-US" sz="2400">
                <a:solidFill>
                  <a:schemeClr val="tx1"/>
                </a:solidFill>
              </a:rPr>
              <a:t>solstice</a:t>
            </a:r>
          </a:p>
        </p:txBody>
      </p:sp>
      <p:sp>
        <p:nvSpPr>
          <p:cNvPr id="39942" name="TextBox 6">
            <a:extLst>
              <a:ext uri="{FF2B5EF4-FFF2-40B4-BE49-F238E27FC236}">
                <a16:creationId xmlns:a16="http://schemas.microsoft.com/office/drawing/2014/main" id="{1CD17DE8-596A-C46F-63A5-EC4B77CA5335}"/>
              </a:ext>
            </a:extLst>
          </p:cNvPr>
          <p:cNvSpPr txBox="1">
            <a:spLocks noChangeArrowheads="1"/>
          </p:cNvSpPr>
          <p:nvPr/>
        </p:nvSpPr>
        <p:spPr bwMode="auto">
          <a:xfrm>
            <a:off x="3143250" y="620236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September equinox</a:t>
            </a:r>
          </a:p>
        </p:txBody>
      </p:sp>
      <p:sp>
        <p:nvSpPr>
          <p:cNvPr id="39943" name="TextBox 7">
            <a:extLst>
              <a:ext uri="{FF2B5EF4-FFF2-40B4-BE49-F238E27FC236}">
                <a16:creationId xmlns:a16="http://schemas.microsoft.com/office/drawing/2014/main" id="{5DFDAB61-B3ED-FA47-B97A-5CEEF314E90D}"/>
              </a:ext>
            </a:extLst>
          </p:cNvPr>
          <p:cNvSpPr txBox="1">
            <a:spLocks noChangeArrowheads="1"/>
          </p:cNvSpPr>
          <p:nvPr/>
        </p:nvSpPr>
        <p:spPr bwMode="auto">
          <a:xfrm>
            <a:off x="3468688" y="3597275"/>
            <a:ext cx="220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lgn="ctr">
              <a:spcBef>
                <a:spcPct val="0"/>
              </a:spcBef>
              <a:buFontTx/>
              <a:buNone/>
            </a:pPr>
            <a:r>
              <a:rPr lang="en-US" altLang="en-US" sz="2400">
                <a:solidFill>
                  <a:schemeClr val="tx1"/>
                </a:solidFill>
              </a:rPr>
              <a:t>March equinox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7CD458CD-1228-4172-16CA-59C0FFCE6F74}"/>
              </a:ext>
            </a:extLst>
          </p:cNvPr>
          <p:cNvSpPr>
            <a:spLocks noGrp="1" noChangeArrowheads="1"/>
          </p:cNvSpPr>
          <p:nvPr>
            <p:ph type="title"/>
          </p:nvPr>
        </p:nvSpPr>
        <p:spPr/>
        <p:txBody>
          <a:bodyPr/>
          <a:lstStyle/>
          <a:p>
            <a:r>
              <a:rPr lang="en-US" altLang="en-US">
                <a:ea typeface="Arial" panose="020B0600070205080204" pitchFamily="34" charset="-128"/>
              </a:rPr>
              <a:t>The Seasons</a:t>
            </a:r>
          </a:p>
        </p:txBody>
      </p:sp>
      <p:sp>
        <p:nvSpPr>
          <p:cNvPr id="3" name="Content Placeholder 2">
            <a:extLst>
              <a:ext uri="{FF2B5EF4-FFF2-40B4-BE49-F238E27FC236}">
                <a16:creationId xmlns:a16="http://schemas.microsoft.com/office/drawing/2014/main" id="{4AB45429-738B-E9C9-A967-38350A7E33DF}"/>
              </a:ext>
            </a:extLst>
          </p:cNvPr>
          <p:cNvSpPr>
            <a:spLocks noGrp="1" noChangeArrowheads="1"/>
          </p:cNvSpPr>
          <p:nvPr>
            <p:ph idx="1"/>
          </p:nvPr>
        </p:nvSpPr>
        <p:spPr/>
        <p:txBody>
          <a:bodyPr/>
          <a:lstStyle/>
          <a:p>
            <a:r>
              <a:rPr lang="en-US" altLang="en-US">
                <a:ea typeface="Arial" panose="020B0600070205080204" pitchFamily="34" charset="-128"/>
              </a:rPr>
              <a:t>Temperature lags solar input</a:t>
            </a:r>
          </a:p>
          <a:p>
            <a:pPr lvl="1"/>
            <a:r>
              <a:rPr lang="en-US" altLang="en-US">
                <a:ea typeface="Arial" panose="020B0600070205080204" pitchFamily="34" charset="-128"/>
              </a:rPr>
              <a:t>It takes time to heat up and cool down</a:t>
            </a:r>
          </a:p>
          <a:p>
            <a:r>
              <a:rPr lang="en-US" altLang="en-US">
                <a:ea typeface="Arial" panose="020B0600070205080204" pitchFamily="34" charset="-128"/>
              </a:rPr>
              <a:t>Season beginnings vary culturally</a:t>
            </a:r>
          </a:p>
          <a:p>
            <a:pPr lvl="1">
              <a:buClr>
                <a:schemeClr val="tx2"/>
              </a:buClr>
            </a:pPr>
            <a:r>
              <a:rPr lang="en-US" altLang="en-US">
                <a:solidFill>
                  <a:schemeClr val="accent2"/>
                </a:solidFill>
                <a:ea typeface="Arial" panose="020B0600070205080204" pitchFamily="34" charset="-128"/>
              </a:rPr>
              <a:t>USA</a:t>
            </a:r>
            <a:r>
              <a:rPr lang="en-US" altLang="en-US">
                <a:ea typeface="Arial" panose="020B0600070205080204" pitchFamily="34" charset="-128"/>
              </a:rPr>
              <a:t>: astronomical seasons</a:t>
            </a:r>
          </a:p>
          <a:p>
            <a:pPr lvl="1">
              <a:buClr>
                <a:schemeClr val="tx2"/>
              </a:buClr>
            </a:pPr>
            <a:r>
              <a:rPr lang="en-US" altLang="en-US">
                <a:solidFill>
                  <a:schemeClr val="accent2"/>
                </a:solidFill>
                <a:ea typeface="Arial" panose="020B0600070205080204" pitchFamily="34" charset="-128"/>
              </a:rPr>
              <a:t>Europe</a:t>
            </a:r>
            <a:r>
              <a:rPr lang="en-US" altLang="en-US">
                <a:ea typeface="Arial" panose="020B0600070205080204" pitchFamily="34" charset="-128"/>
              </a:rPr>
              <a:t>: first of the month</a:t>
            </a:r>
          </a:p>
          <a:p>
            <a:pPr lvl="1">
              <a:buClr>
                <a:schemeClr val="tx2"/>
              </a:buClr>
            </a:pPr>
            <a:r>
              <a:rPr lang="en-US" altLang="en-US">
                <a:ea typeface="Arial" panose="020B0600070205080204" pitchFamily="34" charset="-128"/>
              </a:rPr>
              <a:t>Ancient </a:t>
            </a:r>
            <a:r>
              <a:rPr lang="en-US" altLang="en-US">
                <a:solidFill>
                  <a:schemeClr val="accent2"/>
                </a:solidFill>
                <a:ea typeface="Arial" panose="020B0600070205080204" pitchFamily="34" charset="-128"/>
              </a:rPr>
              <a:t>Celts</a:t>
            </a:r>
            <a:r>
              <a:rPr lang="en-US" altLang="en-US">
                <a:ea typeface="Arial" panose="020B0600070205080204" pitchFamily="34" charset="-128"/>
              </a:rPr>
              <a:t>: cross-quarter days</a:t>
            </a:r>
          </a:p>
          <a:p>
            <a:pPr lvl="1">
              <a:buClr>
                <a:schemeClr val="tx2"/>
              </a:buClr>
            </a:pPr>
            <a:r>
              <a:rPr lang="en-US" altLang="en-US">
                <a:solidFill>
                  <a:schemeClr val="accent2"/>
                </a:solidFill>
                <a:ea typeface="Arial" panose="020B0600070205080204" pitchFamily="34" charset="-128"/>
              </a:rPr>
              <a:t>Laramie</a:t>
            </a:r>
            <a:r>
              <a:rPr lang="en-US" altLang="en-US">
                <a:ea typeface="Arial" panose="020B0600070205080204" pitchFamily="34" charset="-128"/>
              </a:rPr>
              <a:t>: June is Spring, July is Summer, August is Fall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A2A4C344-C75F-244F-CDE4-A7A28E2F243D}"/>
              </a:ext>
            </a:extLst>
          </p:cNvPr>
          <p:cNvSpPr>
            <a:spLocks noGrp="1" noChangeArrowheads="1"/>
          </p:cNvSpPr>
          <p:nvPr>
            <p:ph type="title"/>
          </p:nvPr>
        </p:nvSpPr>
        <p:spPr/>
        <p:txBody>
          <a:bodyPr/>
          <a:lstStyle/>
          <a:p>
            <a:r>
              <a:rPr lang="en-US" altLang="en-US">
                <a:ea typeface="Arial" panose="020B0600070205080204" pitchFamily="34" charset="-128"/>
              </a:rPr>
              <a:t>Precession</a:t>
            </a:r>
          </a:p>
        </p:txBody>
      </p:sp>
      <p:sp>
        <p:nvSpPr>
          <p:cNvPr id="3" name="Content Placeholder 2">
            <a:extLst>
              <a:ext uri="{FF2B5EF4-FFF2-40B4-BE49-F238E27FC236}">
                <a16:creationId xmlns:a16="http://schemas.microsoft.com/office/drawing/2014/main" id="{047CF46E-5A14-F7C2-AA17-A73E6A79F579}"/>
              </a:ext>
            </a:extLst>
          </p:cNvPr>
          <p:cNvSpPr>
            <a:spLocks noGrp="1" noChangeArrowheads="1"/>
          </p:cNvSpPr>
          <p:nvPr>
            <p:ph idx="1"/>
          </p:nvPr>
        </p:nvSpPr>
        <p:spPr>
          <a:xfrm>
            <a:off x="457200" y="1600200"/>
            <a:ext cx="3733800" cy="4525963"/>
          </a:xfrm>
        </p:spPr>
        <p:txBody>
          <a:bodyPr/>
          <a:lstStyle/>
          <a:p>
            <a:r>
              <a:rPr lang="en-US" altLang="en-US">
                <a:ea typeface="Arial" panose="020B0600070205080204" pitchFamily="34" charset="-128"/>
              </a:rPr>
              <a:t>Earth’s axis slowly </a:t>
            </a:r>
            <a:r>
              <a:rPr lang="en-US" altLang="en-US">
                <a:solidFill>
                  <a:schemeClr val="accent2"/>
                </a:solidFill>
                <a:ea typeface="Arial" panose="020B0600070205080204" pitchFamily="34" charset="-128"/>
              </a:rPr>
              <a:t>precesses</a:t>
            </a:r>
          </a:p>
          <a:p>
            <a:pPr lvl="1"/>
            <a:r>
              <a:rPr lang="en-US" altLang="en-US">
                <a:ea typeface="Arial" panose="020B0600070205080204" pitchFamily="34" charset="-128"/>
              </a:rPr>
              <a:t>about the axis of the ecliptic</a:t>
            </a:r>
          </a:p>
        </p:txBody>
      </p:sp>
      <p:pic>
        <p:nvPicPr>
          <p:cNvPr id="41987" name="Picture 3">
            <a:extLst>
              <a:ext uri="{FF2B5EF4-FFF2-40B4-BE49-F238E27FC236}">
                <a16:creationId xmlns:a16="http://schemas.microsoft.com/office/drawing/2014/main" id="{17FB3A2C-D484-35F9-CB1D-CE3B646CF8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20788"/>
            <a:ext cx="4330700" cy="5283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598C830B-9860-FC50-CC13-CDB948907BE5}"/>
              </a:ext>
            </a:extLst>
          </p:cNvPr>
          <p:cNvSpPr>
            <a:spLocks noGrp="1" noChangeArrowheads="1"/>
          </p:cNvSpPr>
          <p:nvPr>
            <p:ph type="title"/>
          </p:nvPr>
        </p:nvSpPr>
        <p:spPr/>
        <p:txBody>
          <a:bodyPr/>
          <a:lstStyle/>
          <a:p>
            <a:r>
              <a:rPr lang="en-US" altLang="en-US">
                <a:ea typeface="Arial" panose="020B0600070205080204" pitchFamily="34" charset="-128"/>
              </a:rPr>
              <a:t>Precession</a:t>
            </a:r>
          </a:p>
        </p:txBody>
      </p:sp>
      <p:sp>
        <p:nvSpPr>
          <p:cNvPr id="3" name="Content Placeholder 2">
            <a:extLst>
              <a:ext uri="{FF2B5EF4-FFF2-40B4-BE49-F238E27FC236}">
                <a16:creationId xmlns:a16="http://schemas.microsoft.com/office/drawing/2014/main" id="{FB6C3E0B-E36F-DB33-9C5F-8EA3A0CBB4C0}"/>
              </a:ext>
            </a:extLst>
          </p:cNvPr>
          <p:cNvSpPr>
            <a:spLocks noGrp="1" noChangeArrowheads="1"/>
          </p:cNvSpPr>
          <p:nvPr>
            <p:ph idx="1"/>
          </p:nvPr>
        </p:nvSpPr>
        <p:spPr>
          <a:xfrm>
            <a:off x="457200" y="1600200"/>
            <a:ext cx="7848600" cy="4525963"/>
          </a:xfrm>
        </p:spPr>
        <p:txBody>
          <a:bodyPr/>
          <a:lstStyle/>
          <a:p>
            <a:r>
              <a:rPr lang="en-US" altLang="en-US">
                <a:ea typeface="Arial" panose="020B0600070205080204" pitchFamily="34" charset="-128"/>
              </a:rPr>
              <a:t>Period about </a:t>
            </a:r>
            <a:r>
              <a:rPr lang="en-US" altLang="en-US">
                <a:solidFill>
                  <a:schemeClr val="accent2"/>
                </a:solidFill>
                <a:ea typeface="Arial" panose="020B0600070205080204" pitchFamily="34" charset="-128"/>
              </a:rPr>
              <a:t>26,000 years</a:t>
            </a:r>
          </a:p>
          <a:p>
            <a:r>
              <a:rPr lang="en-US" altLang="en-US">
                <a:ea typeface="Arial" panose="020B0600070205080204" pitchFamily="34" charset="-128"/>
              </a:rPr>
              <a:t>Equinoxes precess about the ecliptic</a:t>
            </a:r>
          </a:p>
          <a:p>
            <a:pPr lvl="1"/>
            <a:r>
              <a:rPr lang="en-US" altLang="en-US">
                <a:ea typeface="Arial" panose="020B0600070205080204" pitchFamily="34" charset="-128"/>
              </a:rPr>
              <a:t>The Sun is in different constellations at the change of the seasons than it was in the past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1BEC357D-61E2-808C-B904-C7E01833B2AD}"/>
              </a:ext>
            </a:extLst>
          </p:cNvPr>
          <p:cNvSpPr>
            <a:spLocks noGrp="1" noChangeArrowheads="1"/>
          </p:cNvSpPr>
          <p:nvPr>
            <p:ph type="title"/>
          </p:nvPr>
        </p:nvSpPr>
        <p:spPr/>
        <p:txBody>
          <a:bodyPr/>
          <a:lstStyle/>
          <a:p>
            <a:r>
              <a:rPr lang="en-US" altLang="en-US">
                <a:ea typeface="Arial" panose="020B0600070205080204" pitchFamily="34" charset="-128"/>
              </a:rPr>
              <a:t>Tropical Year</a:t>
            </a:r>
          </a:p>
        </p:txBody>
      </p:sp>
      <p:sp>
        <p:nvSpPr>
          <p:cNvPr id="3" name="Content Placeholder 2">
            <a:extLst>
              <a:ext uri="{FF2B5EF4-FFF2-40B4-BE49-F238E27FC236}">
                <a16:creationId xmlns:a16="http://schemas.microsoft.com/office/drawing/2014/main" id="{274D8B63-A36F-226B-B35C-BFF53220B893}"/>
              </a:ext>
            </a:extLst>
          </p:cNvPr>
          <p:cNvSpPr>
            <a:spLocks noGrp="1" noChangeArrowheads="1"/>
          </p:cNvSpPr>
          <p:nvPr>
            <p:ph idx="1"/>
          </p:nvPr>
        </p:nvSpPr>
        <p:spPr/>
        <p:txBody>
          <a:bodyPr/>
          <a:lstStyle/>
          <a:p>
            <a:pPr>
              <a:buClr>
                <a:schemeClr val="tx2"/>
              </a:buClr>
            </a:pPr>
            <a:r>
              <a:rPr lang="en-US" altLang="en-US">
                <a:solidFill>
                  <a:schemeClr val="accent2"/>
                </a:solidFill>
                <a:ea typeface="Arial" panose="020B0600070205080204" pitchFamily="34" charset="-128"/>
              </a:rPr>
              <a:t>Tropical</a:t>
            </a:r>
            <a:r>
              <a:rPr lang="en-US" altLang="en-US">
                <a:ea typeface="Arial" panose="020B0600070205080204" pitchFamily="34" charset="-128"/>
              </a:rPr>
              <a:t> year</a:t>
            </a:r>
          </a:p>
          <a:p>
            <a:pPr lvl="1">
              <a:buClr>
                <a:schemeClr val="tx2"/>
              </a:buClr>
            </a:pPr>
            <a:r>
              <a:rPr lang="en-US" altLang="en-US">
                <a:ea typeface="Arial" panose="020B0600070205080204" pitchFamily="34" charset="-128"/>
              </a:rPr>
              <a:t>equinox to equinox</a:t>
            </a:r>
          </a:p>
          <a:p>
            <a:pPr lvl="1">
              <a:buClr>
                <a:schemeClr val="tx2"/>
              </a:buClr>
            </a:pPr>
            <a:r>
              <a:rPr lang="en-US" altLang="en-US">
                <a:ea typeface="Arial" panose="020B0600070205080204" pitchFamily="34" charset="-128"/>
              </a:rPr>
              <a:t>Period 365.24219 days</a:t>
            </a:r>
          </a:p>
          <a:p>
            <a:pPr>
              <a:buClr>
                <a:schemeClr val="tx2"/>
              </a:buClr>
            </a:pPr>
            <a:r>
              <a:rPr lang="en-US" altLang="en-US">
                <a:ea typeface="Arial" panose="020B0600070205080204" pitchFamily="34" charset="-128"/>
              </a:rPr>
              <a:t>The calendar year is the </a:t>
            </a:r>
            <a:r>
              <a:rPr lang="en-US" altLang="en-US">
                <a:solidFill>
                  <a:schemeClr val="accent2"/>
                </a:solidFill>
                <a:ea typeface="Arial" panose="020B0600070205080204" pitchFamily="34" charset="-128"/>
              </a:rPr>
              <a:t>tropical</a:t>
            </a:r>
            <a:r>
              <a:rPr lang="en-US" altLang="en-US">
                <a:ea typeface="Arial" panose="020B0600070205080204" pitchFamily="34" charset="-128"/>
              </a:rPr>
              <a:t> year to match the cycle of the seasons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91CD56B-F9E3-8F77-DE87-5BF3056D6853}"/>
              </a:ext>
            </a:extLst>
          </p:cNvPr>
          <p:cNvSpPr>
            <a:spLocks noGrp="1" noChangeArrowheads="1"/>
          </p:cNvSpPr>
          <p:nvPr>
            <p:ph type="title"/>
          </p:nvPr>
        </p:nvSpPr>
        <p:spPr/>
        <p:txBody>
          <a:bodyPr/>
          <a:lstStyle/>
          <a:p>
            <a:r>
              <a:rPr lang="en-US" altLang="en-US">
                <a:ea typeface="Arial" panose="020B0600070205080204" pitchFamily="34" charset="-128"/>
              </a:rPr>
              <a:t>Daily motion</a:t>
            </a:r>
          </a:p>
        </p:txBody>
      </p:sp>
      <p:sp>
        <p:nvSpPr>
          <p:cNvPr id="3" name="Content Placeholder 2">
            <a:extLst>
              <a:ext uri="{FF2B5EF4-FFF2-40B4-BE49-F238E27FC236}">
                <a16:creationId xmlns:a16="http://schemas.microsoft.com/office/drawing/2014/main" id="{325A560D-FB16-8A4E-A4FC-498563027E85}"/>
              </a:ext>
            </a:extLst>
          </p:cNvPr>
          <p:cNvSpPr>
            <a:spLocks noGrp="1"/>
          </p:cNvSpPr>
          <p:nvPr>
            <p:ph idx="1"/>
          </p:nvPr>
        </p:nvSpPr>
        <p:spPr/>
        <p:txBody>
          <a:bodyPr/>
          <a:lstStyle/>
          <a:p>
            <a:pPr>
              <a:defRPr/>
            </a:pPr>
            <a:r>
              <a:rPr lang="en-US" dirty="0"/>
              <a:t>Celestial objects travel east to west</a:t>
            </a:r>
          </a:p>
          <a:p>
            <a:pPr>
              <a:defRPr/>
            </a:pPr>
            <a:r>
              <a:rPr lang="en-US" dirty="0"/>
              <a:t>Circle around an axis </a:t>
            </a:r>
          </a:p>
          <a:p>
            <a:pPr lvl="1">
              <a:defRPr/>
            </a:pPr>
            <a:r>
              <a:rPr lang="en-US" dirty="0"/>
              <a:t>counterclockwise around North Star in northern hemisphere</a:t>
            </a:r>
          </a:p>
          <a:p>
            <a:pPr lvl="1">
              <a:defRPr/>
            </a:pPr>
            <a:r>
              <a:rPr lang="en-US" dirty="0"/>
              <a:t>clockwise around nothing prominent in southern hemisphere</a:t>
            </a:r>
          </a:p>
          <a:p>
            <a:pPr marL="0" indent="0">
              <a:buFontTx/>
              <a:buNone/>
              <a:defRPr/>
            </a:pPr>
            <a:r>
              <a:rPr lang="en-US" dirty="0">
                <a:solidFill>
                  <a:schemeClr val="accent4"/>
                </a:solidFill>
              </a:rPr>
              <a:t>From this we can deduce which way Earth spins</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C6ABCCB0-2F82-3CD5-AD94-2511A9E18CF5}"/>
              </a:ext>
            </a:extLst>
          </p:cNvPr>
          <p:cNvSpPr>
            <a:spLocks noGrp="1" noChangeArrowheads="1"/>
          </p:cNvSpPr>
          <p:nvPr>
            <p:ph type="title"/>
          </p:nvPr>
        </p:nvSpPr>
        <p:spPr/>
        <p:txBody>
          <a:bodyPr/>
          <a:lstStyle/>
          <a:p>
            <a:r>
              <a:rPr lang="en-US" altLang="en-US">
                <a:ea typeface="Arial" panose="020B0600070205080204" pitchFamily="34" charset="-128"/>
              </a:rPr>
              <a:t>The Tropics</a:t>
            </a:r>
          </a:p>
        </p:txBody>
      </p:sp>
      <p:sp>
        <p:nvSpPr>
          <p:cNvPr id="3" name="Content Placeholder 2">
            <a:extLst>
              <a:ext uri="{FF2B5EF4-FFF2-40B4-BE49-F238E27FC236}">
                <a16:creationId xmlns:a16="http://schemas.microsoft.com/office/drawing/2014/main" id="{49365491-62A6-599D-3472-BA6A2879E385}"/>
              </a:ext>
            </a:extLst>
          </p:cNvPr>
          <p:cNvSpPr>
            <a:spLocks noGrp="1" noChangeArrowheads="1"/>
          </p:cNvSpPr>
          <p:nvPr>
            <p:ph idx="1"/>
          </p:nvPr>
        </p:nvSpPr>
        <p:spPr/>
        <p:txBody>
          <a:bodyPr/>
          <a:lstStyle/>
          <a:p>
            <a:r>
              <a:rPr lang="en-US" altLang="en-US">
                <a:ea typeface="Arial" panose="020B0600070205080204" pitchFamily="34" charset="-128"/>
              </a:rPr>
              <a:t>Gr. </a:t>
            </a:r>
            <a:r>
              <a:rPr lang="en-US" altLang="en-US" i="1">
                <a:ea typeface="Arial" panose="020B0600070205080204" pitchFamily="34" charset="-128"/>
              </a:rPr>
              <a:t>tropos</a:t>
            </a:r>
            <a:r>
              <a:rPr lang="en-US" altLang="en-US">
                <a:ea typeface="Arial" panose="020B0600070205080204" pitchFamily="34" charset="-128"/>
              </a:rPr>
              <a:t>, “turning”</a:t>
            </a:r>
          </a:p>
          <a:p>
            <a:r>
              <a:rPr lang="en-US" altLang="en-US">
                <a:ea typeface="Arial" panose="020B0600070205080204" pitchFamily="34" charset="-128"/>
              </a:rPr>
              <a:t>Latitudes ± 23°26’</a:t>
            </a:r>
          </a:p>
          <a:p>
            <a:r>
              <a:rPr lang="en-US" altLang="en-US">
                <a:ea typeface="Arial" panose="020B0600070205080204" pitchFamily="34" charset="-128"/>
              </a:rPr>
              <a:t>Sun “turns around” at the tropics</a:t>
            </a:r>
          </a:p>
          <a:p>
            <a:pPr lvl="1"/>
            <a:r>
              <a:rPr lang="en-US" altLang="en-US">
                <a:ea typeface="Arial" panose="020B0600070205080204" pitchFamily="34" charset="-128"/>
              </a:rPr>
              <a:t>formerly in Cancer and Capricornus</a:t>
            </a:r>
          </a:p>
          <a:p>
            <a:pPr lvl="1"/>
            <a:r>
              <a:rPr lang="en-US" altLang="en-US">
                <a:ea typeface="Arial" panose="020B0600070205080204" pitchFamily="34" charset="-128"/>
              </a:rPr>
              <a:t>now in Sagittarius and Gemini</a:t>
            </a:r>
          </a:p>
          <a:p>
            <a:r>
              <a:rPr lang="en-US" altLang="en-US">
                <a:ea typeface="Arial" panose="020B0600070205080204" pitchFamily="34" charset="-128"/>
              </a:rPr>
              <a:t>Between the tropics, the Sun is directly overhead at solar noon twice per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E7B9BDA2-EC44-B8E3-C15B-722BF2FDF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71800" y="1158875"/>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5F5668-0150-D1C6-E640-0D7302A187FA}"/>
              </a:ext>
            </a:extLst>
          </p:cNvPr>
          <p:cNvSpPr txBox="1">
            <a:spLocks noChangeArrowheads="1"/>
          </p:cNvSpPr>
          <p:nvPr/>
        </p:nvSpPr>
        <p:spPr bwMode="auto">
          <a:xfrm>
            <a:off x="152400" y="1143000"/>
            <a:ext cx="39544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1625" indent="-301625">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spcBef>
                <a:spcPct val="0"/>
              </a:spcBef>
              <a:spcAft>
                <a:spcPts val="2400"/>
              </a:spcAft>
              <a:buFontTx/>
              <a:buNone/>
            </a:pPr>
            <a:r>
              <a:rPr lang="en-US" altLang="en-US">
                <a:solidFill>
                  <a:schemeClr val="tx1"/>
                </a:solidFill>
              </a:rPr>
              <a:t>Champhira, Malawi</a:t>
            </a:r>
          </a:p>
          <a:p>
            <a:pPr>
              <a:spcBef>
                <a:spcPct val="0"/>
              </a:spcBef>
              <a:spcAft>
                <a:spcPts val="2400"/>
              </a:spcAft>
              <a:buFontTx/>
              <a:buNone/>
            </a:pPr>
            <a:r>
              <a:rPr lang="en-US" altLang="en-US" sz="2800">
                <a:solidFill>
                  <a:schemeClr val="tx1"/>
                </a:solidFill>
              </a:rPr>
              <a:t>About 12°south latitude</a:t>
            </a:r>
          </a:p>
          <a:p>
            <a:pPr>
              <a:spcBef>
                <a:spcPct val="0"/>
              </a:spcBef>
              <a:spcAft>
                <a:spcPts val="2400"/>
              </a:spcAft>
              <a:buFontTx/>
              <a:buNone/>
            </a:pPr>
            <a:r>
              <a:rPr lang="en-US" altLang="en-US" sz="2800">
                <a:solidFill>
                  <a:schemeClr val="tx1"/>
                </a:solidFill>
              </a:rPr>
              <a:t>Subsolar day, 2016</a:t>
            </a:r>
          </a:p>
        </p:txBody>
      </p:sp>
      <p:sp>
        <p:nvSpPr>
          <p:cNvPr id="3" name="TextBox 2">
            <a:extLst>
              <a:ext uri="{FF2B5EF4-FFF2-40B4-BE49-F238E27FC236}">
                <a16:creationId xmlns:a16="http://schemas.microsoft.com/office/drawing/2014/main" id="{547A157B-B3ED-5F44-8EAC-991D28DE2F1E}"/>
              </a:ext>
            </a:extLst>
          </p:cNvPr>
          <p:cNvSpPr txBox="1"/>
          <p:nvPr/>
        </p:nvSpPr>
        <p:spPr>
          <a:xfrm>
            <a:off x="341313" y="5867400"/>
            <a:ext cx="3575050" cy="461963"/>
          </a:xfrm>
          <a:prstGeom prst="rect">
            <a:avLst/>
          </a:prstGeom>
          <a:noFill/>
        </p:spPr>
        <p:txBody>
          <a:bodyPr wrap="none">
            <a:spAutoFit/>
          </a:bodyPr>
          <a:lstStyle/>
          <a:p>
            <a:pPr>
              <a:defRPr/>
            </a:pPr>
            <a:r>
              <a:rPr lang="en-US" sz="2400" dirty="0">
                <a:solidFill>
                  <a:schemeClr val="accent4"/>
                </a:solidFill>
              </a:rPr>
              <a:t>Do you see the shadow?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par>
                          <p:cTn id="15" fill="hold" nodeType="afterGroup">
                            <p:stCondLst>
                              <p:cond delay="0"/>
                            </p:stCondLst>
                            <p:childTnLst>
                              <p:par>
                                <p:cTn id="16" presetID="10" presetClass="entr" presetSubtype="0" fill="hold" grpId="0" nodeType="afterEffect">
                                  <p:stCondLst>
                                    <p:cond delay="2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2157F77A-A9DF-40DF-1B07-E619E3C7C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1A94A34F-2360-4995-9508-FC27DC5C6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93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5C6FB4CA-E1D8-BA5C-E232-D3A7F28E4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0F28F2BB-9386-99E5-A0DD-40AA371736E0}"/>
              </a:ext>
            </a:extLst>
          </p:cNvPr>
          <p:cNvSpPr>
            <a:spLocks noGrp="1" noChangeArrowheads="1"/>
          </p:cNvSpPr>
          <p:nvPr>
            <p:ph type="title"/>
          </p:nvPr>
        </p:nvSpPr>
        <p:spPr/>
        <p:txBody>
          <a:bodyPr/>
          <a:lstStyle/>
          <a:p>
            <a:r>
              <a:rPr lang="en-US" altLang="en-US">
                <a:ea typeface="Arial" panose="020B0600070205080204" pitchFamily="34" charset="-128"/>
              </a:rPr>
              <a:t>Perihelion and Aphelion</a:t>
            </a:r>
          </a:p>
        </p:txBody>
      </p:sp>
      <p:sp>
        <p:nvSpPr>
          <p:cNvPr id="3" name="Content Placeholder 2">
            <a:extLst>
              <a:ext uri="{FF2B5EF4-FFF2-40B4-BE49-F238E27FC236}">
                <a16:creationId xmlns:a16="http://schemas.microsoft.com/office/drawing/2014/main" id="{2223D53A-3FA8-72A9-C9F4-84A2CEB933D7}"/>
              </a:ext>
            </a:extLst>
          </p:cNvPr>
          <p:cNvSpPr>
            <a:spLocks noGrp="1" noChangeArrowheads="1"/>
          </p:cNvSpPr>
          <p:nvPr>
            <p:ph idx="1"/>
          </p:nvPr>
        </p:nvSpPr>
        <p:spPr/>
        <p:txBody>
          <a:bodyPr/>
          <a:lstStyle/>
          <a:p>
            <a:r>
              <a:rPr lang="en-US" altLang="en-US">
                <a:ea typeface="Arial" panose="020B0600070205080204" pitchFamily="34" charset="-128"/>
              </a:rPr>
              <a:t>Currently perihelion in January, aphelion in July</a:t>
            </a:r>
          </a:p>
          <a:p>
            <a:r>
              <a:rPr lang="en-US" altLang="en-US">
                <a:ea typeface="Arial" panose="020B0600070205080204" pitchFamily="34" charset="-128"/>
              </a:rPr>
              <a:t>More orbital time far from Sun</a:t>
            </a:r>
          </a:p>
          <a:p>
            <a:r>
              <a:rPr lang="en-US" altLang="en-US">
                <a:ea typeface="Arial" panose="020B0600070205080204" pitchFamily="34" charset="-128"/>
              </a:rPr>
              <a:t>Orbit precesses from planetary influence and general relativity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E9027BB0-DAFD-A1EF-B437-3A0BD1D8DABD}"/>
              </a:ext>
            </a:extLst>
          </p:cNvPr>
          <p:cNvSpPr>
            <a:spLocks noGrp="1" noChangeArrowheads="1"/>
          </p:cNvSpPr>
          <p:nvPr>
            <p:ph type="title"/>
          </p:nvPr>
        </p:nvSpPr>
        <p:spPr/>
        <p:txBody>
          <a:bodyPr/>
          <a:lstStyle/>
          <a:p>
            <a:r>
              <a:rPr lang="en-US" altLang="en-US">
                <a:ea typeface="Arial" panose="020B0600070205080204" pitchFamily="34" charset="-128"/>
              </a:rPr>
              <a:t>Exit Ticket</a:t>
            </a:r>
          </a:p>
        </p:txBody>
      </p:sp>
      <p:sp>
        <p:nvSpPr>
          <p:cNvPr id="51202" name="Content Placeholder 2">
            <a:extLst>
              <a:ext uri="{FF2B5EF4-FFF2-40B4-BE49-F238E27FC236}">
                <a16:creationId xmlns:a16="http://schemas.microsoft.com/office/drawing/2014/main" id="{464D35B1-D2C4-D605-8E4B-13EB5F881D02}"/>
              </a:ext>
            </a:extLst>
          </p:cNvPr>
          <p:cNvSpPr>
            <a:spLocks noGrp="1" noChangeArrowheads="1"/>
          </p:cNvSpPr>
          <p:nvPr>
            <p:ph idx="1"/>
          </p:nvPr>
        </p:nvSpPr>
        <p:spPr/>
        <p:txBody>
          <a:bodyPr/>
          <a:lstStyle/>
          <a:p>
            <a:r>
              <a:rPr lang="en-US" altLang="en-US">
                <a:ea typeface="Arial" panose="020B0600070205080204" pitchFamily="34" charset="-128"/>
              </a:rPr>
              <a:t>Write on an index card </a:t>
            </a:r>
            <a:r>
              <a:rPr lang="en-US" altLang="en-US">
                <a:solidFill>
                  <a:schemeClr val="accent2"/>
                </a:solidFill>
                <a:ea typeface="Arial" panose="020B0600070205080204" pitchFamily="34" charset="-128"/>
              </a:rPr>
              <a:t>one thing </a:t>
            </a:r>
            <a:r>
              <a:rPr lang="en-US" altLang="en-US">
                <a:ea typeface="Arial" panose="020B0600070205080204" pitchFamily="34" charset="-128"/>
              </a:rPr>
              <a:t>that now makes </a:t>
            </a:r>
            <a:r>
              <a:rPr lang="en-US" altLang="en-US">
                <a:solidFill>
                  <a:schemeClr val="accent2"/>
                </a:solidFill>
                <a:ea typeface="Arial" panose="020B0600070205080204" pitchFamily="34" charset="-128"/>
              </a:rPr>
              <a:t>more sense</a:t>
            </a:r>
          </a:p>
          <a:p>
            <a:pPr lvl="1"/>
            <a:r>
              <a:rPr lang="en-US" altLang="en-US">
                <a:ea typeface="Arial" panose="020B0600070205080204" pitchFamily="34" charset="-128"/>
              </a:rPr>
              <a:t>or</a:t>
            </a:r>
          </a:p>
          <a:p>
            <a:r>
              <a:rPr lang="en-US" altLang="en-US">
                <a:ea typeface="Arial" panose="020B0600070205080204" pitchFamily="34" charset="-128"/>
              </a:rPr>
              <a:t>One </a:t>
            </a:r>
            <a:r>
              <a:rPr lang="en-US" altLang="en-US">
                <a:solidFill>
                  <a:schemeClr val="accent2"/>
                </a:solidFill>
                <a:ea typeface="Arial" panose="020B0600070205080204" pitchFamily="34" charset="-128"/>
              </a:rPr>
              <a:t>question</a:t>
            </a:r>
            <a:r>
              <a:rPr lang="en-US" altLang="en-US">
                <a:ea typeface="Arial" panose="020B0600070205080204" pitchFamily="34" charset="-128"/>
              </a:rPr>
              <a:t> you have about today’s topic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B8EB152-8D69-B31A-7DC5-4E1F891AC43A}"/>
              </a:ext>
            </a:extLst>
          </p:cNvPr>
          <p:cNvSpPr>
            <a:spLocks noGrp="1" noChangeArrowheads="1"/>
          </p:cNvSpPr>
          <p:nvPr>
            <p:ph type="title"/>
          </p:nvPr>
        </p:nvSpPr>
        <p:spPr/>
        <p:txBody>
          <a:bodyPr/>
          <a:lstStyle/>
          <a:p>
            <a:r>
              <a:rPr lang="en-US" altLang="en-US">
                <a:ea typeface="Arial" panose="020B0600070205080204" pitchFamily="34" charset="-128"/>
              </a:rPr>
              <a:t>Daily motion</a:t>
            </a:r>
          </a:p>
        </p:txBody>
      </p:sp>
      <p:sp>
        <p:nvSpPr>
          <p:cNvPr id="19458" name="Content Placeholder 2">
            <a:extLst>
              <a:ext uri="{FF2B5EF4-FFF2-40B4-BE49-F238E27FC236}">
                <a16:creationId xmlns:a16="http://schemas.microsoft.com/office/drawing/2014/main" id="{479206AD-5158-D926-DFD2-6AADC846CCF1}"/>
              </a:ext>
            </a:extLst>
          </p:cNvPr>
          <p:cNvSpPr>
            <a:spLocks noGrp="1" noChangeArrowheads="1"/>
          </p:cNvSpPr>
          <p:nvPr>
            <p:ph idx="1"/>
          </p:nvPr>
        </p:nvSpPr>
        <p:spPr/>
        <p:txBody>
          <a:bodyPr/>
          <a:lstStyle/>
          <a:p>
            <a:r>
              <a:rPr lang="en-US" altLang="en-US">
                <a:ea typeface="Arial" panose="020B0600070205080204" pitchFamily="34" charset="-128"/>
              </a:rPr>
              <a:t>We see different objects</a:t>
            </a:r>
          </a:p>
          <a:p>
            <a:pPr lvl="1"/>
            <a:r>
              <a:rPr lang="en-US" altLang="en-US">
                <a:ea typeface="Arial" panose="020B0600070205080204" pitchFamily="34" charset="-128"/>
              </a:rPr>
              <a:t>at different times of the night</a:t>
            </a:r>
          </a:p>
          <a:p>
            <a:pPr lvl="1"/>
            <a:r>
              <a:rPr lang="en-US" altLang="en-US">
                <a:ea typeface="Arial" panose="020B0600070205080204" pitchFamily="34" charset="-128"/>
              </a:rPr>
              <a:t>at different times of the year</a:t>
            </a:r>
          </a:p>
          <a:p>
            <a:pPr lvl="1"/>
            <a:r>
              <a:rPr lang="en-US" altLang="en-US">
                <a:ea typeface="Arial" panose="020B0600070205080204" pitchFamily="34" charset="-128"/>
              </a:rPr>
              <a:t>from different parts of the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850FD644-1A0C-9892-B7BC-4990BB000D41}"/>
              </a:ext>
            </a:extLst>
          </p:cNvPr>
          <p:cNvSpPr>
            <a:spLocks noGrp="1" noChangeArrowheads="1"/>
          </p:cNvSpPr>
          <p:nvPr>
            <p:ph type="title"/>
          </p:nvPr>
        </p:nvSpPr>
        <p:spPr/>
        <p:txBody>
          <a:bodyPr/>
          <a:lstStyle/>
          <a:p>
            <a:r>
              <a:rPr lang="en-US" altLang="en-US">
                <a:ea typeface="Arial" panose="020B0600070205080204" pitchFamily="34" charset="-128"/>
              </a:rPr>
              <a:t>Polaris</a:t>
            </a:r>
          </a:p>
        </p:txBody>
      </p:sp>
      <p:sp>
        <p:nvSpPr>
          <p:cNvPr id="20482" name="Content Placeholder 2">
            <a:extLst>
              <a:ext uri="{FF2B5EF4-FFF2-40B4-BE49-F238E27FC236}">
                <a16:creationId xmlns:a16="http://schemas.microsoft.com/office/drawing/2014/main" id="{002CB099-C683-130E-4EBD-E200D61EE532}"/>
              </a:ext>
            </a:extLst>
          </p:cNvPr>
          <p:cNvSpPr>
            <a:spLocks noGrp="1" noChangeArrowheads="1"/>
          </p:cNvSpPr>
          <p:nvPr>
            <p:ph idx="1"/>
          </p:nvPr>
        </p:nvSpPr>
        <p:spPr/>
        <p:txBody>
          <a:bodyPr/>
          <a:lstStyle/>
          <a:p>
            <a:r>
              <a:rPr lang="en-US" altLang="en-US">
                <a:ea typeface="Arial" panose="020B0600070205080204" pitchFamily="34" charset="-128"/>
              </a:rPr>
              <a:t>Close to North Celestial Pole</a:t>
            </a:r>
          </a:p>
          <a:p>
            <a:pPr lvl="1"/>
            <a:r>
              <a:rPr lang="en-US" altLang="en-US">
                <a:ea typeface="Arial" panose="020B0600070205080204" pitchFamily="34" charset="-128"/>
              </a:rPr>
              <a:t>20</a:t>
            </a:r>
            <a:r>
              <a:rPr lang="en-US" altLang="en-US" baseline="30000">
                <a:ea typeface="Arial" panose="020B0600070205080204" pitchFamily="34" charset="-128"/>
              </a:rPr>
              <a:t>th</a:t>
            </a:r>
            <a:r>
              <a:rPr lang="en-US" altLang="en-US">
                <a:ea typeface="Arial" panose="020B0600070205080204" pitchFamily="34" charset="-128"/>
              </a:rPr>
              <a:t> brightest star</a:t>
            </a:r>
          </a:p>
          <a:p>
            <a:pPr lvl="1"/>
            <a:r>
              <a:rPr lang="en-US" altLang="en-US">
                <a:ea typeface="Arial" panose="020B0600070205080204" pitchFamily="34" charset="-128"/>
              </a:rPr>
              <a:t>0.75° from pole (1.5 times diameter of full Moon)</a:t>
            </a:r>
          </a:p>
          <a:p>
            <a:pPr lvl="1"/>
            <a:r>
              <a:rPr lang="en-US" altLang="en-US">
                <a:ea typeface="Arial" panose="020B0600070205080204" pitchFamily="34" charset="-128"/>
              </a:rPr>
              <a:t>Does not move throughout the night</a:t>
            </a:r>
          </a:p>
          <a:p>
            <a:pPr lvl="1"/>
            <a:r>
              <a:rPr lang="en-US" altLang="en-US">
                <a:ea typeface="Arial" panose="020B0600070205080204" pitchFamily="34" charset="-128"/>
              </a:rPr>
              <a:t>Does not move throughout the </a:t>
            </a:r>
            <a:r>
              <a:rPr lang="en-US" altLang="en-US">
                <a:solidFill>
                  <a:schemeClr val="accent2"/>
                </a:solidFill>
                <a:ea typeface="Arial" panose="020B0600070205080204" pitchFamily="34" charset="-128"/>
              </a:rPr>
              <a:t>year</a:t>
            </a:r>
          </a:p>
          <a:p>
            <a:pPr lvl="1"/>
            <a:r>
              <a:rPr lang="en-US" altLang="en-US">
                <a:ea typeface="Arial" panose="020B0600070205080204" pitchFamily="34" charset="-128"/>
              </a:rPr>
              <a:t>Moves slightly over the </a:t>
            </a:r>
            <a:r>
              <a:rPr lang="en-US" altLang="en-US">
                <a:solidFill>
                  <a:schemeClr val="accent2"/>
                </a:solidFill>
                <a:ea typeface="Arial" panose="020B0600070205080204" pitchFamily="34" charset="-128"/>
              </a:rPr>
              <a:t>millennia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2ECD0B20-46A6-A765-95C2-D98D4CE6330A}"/>
              </a:ext>
            </a:extLst>
          </p:cNvPr>
          <p:cNvSpPr>
            <a:spLocks noGrp="1" noChangeArrowheads="1"/>
          </p:cNvSpPr>
          <p:nvPr>
            <p:ph type="title"/>
          </p:nvPr>
        </p:nvSpPr>
        <p:spPr/>
        <p:txBody>
          <a:bodyPr/>
          <a:lstStyle/>
          <a:p>
            <a:r>
              <a:rPr lang="en-US" altLang="en-US">
                <a:ea typeface="Arial" panose="020B0600070205080204" pitchFamily="34" charset="-128"/>
              </a:rPr>
              <a:t>We can observe</a:t>
            </a:r>
          </a:p>
        </p:txBody>
      </p:sp>
      <p:sp>
        <p:nvSpPr>
          <p:cNvPr id="3" name="Content Placeholder 2">
            <a:extLst>
              <a:ext uri="{FF2B5EF4-FFF2-40B4-BE49-F238E27FC236}">
                <a16:creationId xmlns:a16="http://schemas.microsoft.com/office/drawing/2014/main" id="{C96D95D2-A644-7990-6BD6-154722019965}"/>
              </a:ext>
            </a:extLst>
          </p:cNvPr>
          <p:cNvSpPr>
            <a:spLocks noGrp="1" noChangeArrowheads="1"/>
          </p:cNvSpPr>
          <p:nvPr>
            <p:ph idx="1"/>
          </p:nvPr>
        </p:nvSpPr>
        <p:spPr/>
        <p:txBody>
          <a:bodyPr/>
          <a:lstStyle/>
          <a:p>
            <a:r>
              <a:rPr lang="en-US" altLang="en-US" dirty="0">
                <a:ea typeface="Arial" panose="020B0600070205080204" pitchFamily="34" charset="-128"/>
              </a:rPr>
              <a:t>Half the sky at a time</a:t>
            </a:r>
          </a:p>
          <a:p>
            <a:pPr lvl="1"/>
            <a:r>
              <a:rPr lang="en-US" altLang="en-US" dirty="0">
                <a:ea typeface="Arial" panose="020B0600070205080204" pitchFamily="34" charset="-128"/>
              </a:rPr>
              <a:t>above the horizon</a:t>
            </a:r>
          </a:p>
          <a:p>
            <a:pPr lvl="1"/>
            <a:r>
              <a:rPr lang="en-US" altLang="en-US" dirty="0">
                <a:ea typeface="Arial" panose="020B0600070205080204" pitchFamily="34" charset="-128"/>
              </a:rPr>
              <a:t>90° around our zenith</a:t>
            </a:r>
          </a:p>
          <a:p>
            <a:r>
              <a:rPr lang="en-US" altLang="en-US" dirty="0">
                <a:ea typeface="Arial" panose="020B0600070205080204" pitchFamily="34" charset="-128"/>
              </a:rPr>
              <a:t>Some stars never set (circumpolar)</a:t>
            </a:r>
          </a:p>
          <a:p>
            <a:r>
              <a:rPr lang="en-US" altLang="en-US" dirty="0">
                <a:ea typeface="Arial" panose="020B0600070205080204" pitchFamily="34" charset="-128"/>
              </a:rPr>
              <a:t>Some stars never rise (always below the horizon)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2E4975A-7B52-6435-D18E-9CC62C6B8467}"/>
              </a:ext>
            </a:extLst>
          </p:cNvPr>
          <p:cNvSpPr>
            <a:spLocks noGrp="1" noChangeArrowheads="1"/>
          </p:cNvSpPr>
          <p:nvPr>
            <p:ph type="title"/>
          </p:nvPr>
        </p:nvSpPr>
        <p:spPr/>
        <p:txBody>
          <a:bodyPr/>
          <a:lstStyle/>
          <a:p>
            <a:r>
              <a:rPr lang="en-US" altLang="en-US">
                <a:ea typeface="Arial" panose="020B0600070205080204" pitchFamily="34" charset="-128"/>
              </a:rPr>
              <a:t>What we see</a:t>
            </a:r>
          </a:p>
        </p:txBody>
      </p:sp>
      <p:pic>
        <p:nvPicPr>
          <p:cNvPr id="22530" name="Picture 2">
            <a:extLst>
              <a:ext uri="{FF2B5EF4-FFF2-40B4-BE49-F238E27FC236}">
                <a16:creationId xmlns:a16="http://schemas.microsoft.com/office/drawing/2014/main" id="{2575003D-604D-90DE-210B-84CEF9217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95400"/>
            <a:ext cx="5376863"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3">
            <a:extLst>
              <a:ext uri="{FF2B5EF4-FFF2-40B4-BE49-F238E27FC236}">
                <a16:creationId xmlns:a16="http://schemas.microsoft.com/office/drawing/2014/main" id="{342CADBD-07CA-3815-83B3-629AE6382C30}"/>
              </a:ext>
            </a:extLst>
          </p:cNvPr>
          <p:cNvSpPr txBox="1">
            <a:spLocks noChangeArrowheads="1"/>
          </p:cNvSpPr>
          <p:nvPr/>
        </p:nvSpPr>
        <p:spPr bwMode="auto">
          <a:xfrm>
            <a:off x="127000" y="6172200"/>
            <a:ext cx="5275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366"/>
                </a:solidFill>
                <a:latin typeface="Arial" panose="020B0604020202020204" pitchFamily="34" charset="0"/>
                <a:ea typeface="Arial" panose="020B0600070205080204" pitchFamily="34" charset="-128"/>
              </a:defRPr>
            </a:lvl1pPr>
            <a:lvl2pPr marL="742950" indent="-285750">
              <a:spcBef>
                <a:spcPct val="20000"/>
              </a:spcBef>
              <a:buChar char="–"/>
              <a:defRPr sz="2800">
                <a:solidFill>
                  <a:srgbClr val="003366"/>
                </a:solidFill>
                <a:latin typeface="Arial" panose="020B0604020202020204" pitchFamily="34" charset="0"/>
                <a:ea typeface="Arial" panose="020B0600070205080204" pitchFamily="34" charset="-128"/>
              </a:defRPr>
            </a:lvl2pPr>
            <a:lvl3pPr marL="1143000" indent="-228600">
              <a:spcBef>
                <a:spcPct val="20000"/>
              </a:spcBef>
              <a:buChar char="•"/>
              <a:defRPr sz="2400">
                <a:solidFill>
                  <a:srgbClr val="003366"/>
                </a:solidFill>
                <a:latin typeface="Arial" panose="020B0604020202020204" pitchFamily="34" charset="0"/>
                <a:ea typeface="Arial" panose="020B0600070205080204" pitchFamily="34" charset="-128"/>
              </a:defRPr>
            </a:lvl3pPr>
            <a:lvl4pPr marL="1600200" indent="-228600">
              <a:spcBef>
                <a:spcPct val="20000"/>
              </a:spcBef>
              <a:buChar char="–"/>
              <a:defRPr sz="2000">
                <a:solidFill>
                  <a:srgbClr val="003366"/>
                </a:solidFill>
                <a:latin typeface="Arial" panose="020B0604020202020204" pitchFamily="34" charset="0"/>
                <a:ea typeface="Arial" panose="020B0600070205080204" pitchFamily="34" charset="-128"/>
              </a:defRPr>
            </a:lvl4pPr>
            <a:lvl5pPr marL="2057400" indent="-228600">
              <a:spcBef>
                <a:spcPct val="20000"/>
              </a:spcBef>
              <a:buChar char="»"/>
              <a:defRPr sz="2000">
                <a:solidFill>
                  <a:srgbClr val="003366"/>
                </a:solidFill>
                <a:latin typeface="Arial" panose="020B0604020202020204" pitchFamily="34" charset="0"/>
                <a:ea typeface="Arial" panose="020B0600070205080204" pitchFamily="34" charset="-128"/>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ea typeface="Arial" panose="020B0600070205080204" pitchFamily="34" charset="-128"/>
              </a:defRPr>
            </a:lvl9pPr>
          </a:lstStyle>
          <a:p>
            <a:pPr>
              <a:spcBef>
                <a:spcPct val="0"/>
              </a:spcBef>
              <a:buFontTx/>
              <a:buNone/>
            </a:pPr>
            <a:r>
              <a:rPr lang="en-US" altLang="en-US" sz="1800">
                <a:solidFill>
                  <a:schemeClr val="tx1"/>
                </a:solidFill>
              </a:rPr>
              <a:t>Credit: </a:t>
            </a:r>
            <a:r>
              <a:rPr lang="en-US" altLang="en-US" sz="1800">
                <a:solidFill>
                  <a:schemeClr val="tx1"/>
                </a:solidFill>
                <a:hlinkClick r:id="rId3"/>
              </a:rPr>
              <a:t>Wikimedia commons</a:t>
            </a:r>
            <a:r>
              <a:rPr lang="en-US" altLang="en-US" sz="1800">
                <a:solidFill>
                  <a:schemeClr val="tx1"/>
                </a:solidFill>
              </a:rPr>
              <a:t>, creator </a:t>
            </a:r>
            <a:r>
              <a:rPr lang="en-US" altLang="en-US" sz="1800">
                <a:solidFill>
                  <a:schemeClr val="tx1"/>
                </a:solidFill>
                <a:hlinkClick r:id="rId4"/>
              </a:rPr>
              <a:t>AMitchell125</a:t>
            </a:r>
            <a:endParaRPr lang="en-US" altLang="en-US" sz="180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E476-5BEA-5204-22BC-BBDC2FB51C06}"/>
              </a:ext>
            </a:extLst>
          </p:cNvPr>
          <p:cNvSpPr>
            <a:spLocks noGrp="1"/>
          </p:cNvSpPr>
          <p:nvPr>
            <p:ph type="title"/>
          </p:nvPr>
        </p:nvSpPr>
        <p:spPr/>
        <p:txBody>
          <a:bodyPr/>
          <a:lstStyle/>
          <a:p>
            <a:r>
              <a:rPr lang="en-US" dirty="0"/>
              <a:t>Announcement</a:t>
            </a:r>
          </a:p>
        </p:txBody>
      </p:sp>
      <p:sp>
        <p:nvSpPr>
          <p:cNvPr id="3" name="Content Placeholder 2">
            <a:extLst>
              <a:ext uri="{FF2B5EF4-FFF2-40B4-BE49-F238E27FC236}">
                <a16:creationId xmlns:a16="http://schemas.microsoft.com/office/drawing/2014/main" id="{0798455B-4781-444E-6D30-E18B4FA8A0AC}"/>
              </a:ext>
            </a:extLst>
          </p:cNvPr>
          <p:cNvSpPr>
            <a:spLocks noGrp="1"/>
          </p:cNvSpPr>
          <p:nvPr>
            <p:ph idx="1"/>
          </p:nvPr>
        </p:nvSpPr>
        <p:spPr/>
        <p:txBody>
          <a:bodyPr/>
          <a:lstStyle/>
          <a:p>
            <a:r>
              <a:rPr lang="en-US" dirty="0"/>
              <a:t>I won’t be at my 7–8 office hour </a:t>
            </a:r>
            <a:r>
              <a:rPr lang="en-US"/>
              <a:t>this evening</a:t>
            </a:r>
          </a:p>
        </p:txBody>
      </p:sp>
    </p:spTree>
    <p:extLst>
      <p:ext uri="{BB962C8B-B14F-4D97-AF65-F5344CB8AC3E}">
        <p14:creationId xmlns:p14="http://schemas.microsoft.com/office/powerpoint/2010/main" val="74675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9EB492A2-0836-4FF8-61B5-F8E0956184A8}"/>
              </a:ext>
            </a:extLst>
          </p:cNvPr>
          <p:cNvSpPr>
            <a:spLocks noGrp="1" noChangeArrowheads="1"/>
          </p:cNvSpPr>
          <p:nvPr>
            <p:ph type="title"/>
          </p:nvPr>
        </p:nvSpPr>
        <p:spPr/>
        <p:txBody>
          <a:bodyPr/>
          <a:lstStyle/>
          <a:p>
            <a:r>
              <a:rPr lang="en-US" altLang="en-US">
                <a:ea typeface="Arial" panose="020B0600070205080204" pitchFamily="34" charset="-128"/>
              </a:rPr>
              <a:t>Latitude matters</a:t>
            </a:r>
          </a:p>
        </p:txBody>
      </p:sp>
      <p:sp>
        <p:nvSpPr>
          <p:cNvPr id="24578" name="Content Placeholder 2">
            <a:extLst>
              <a:ext uri="{FF2B5EF4-FFF2-40B4-BE49-F238E27FC236}">
                <a16:creationId xmlns:a16="http://schemas.microsoft.com/office/drawing/2014/main" id="{E1A4D314-0A9A-48B9-0FDE-A1A81987EB61}"/>
              </a:ext>
            </a:extLst>
          </p:cNvPr>
          <p:cNvSpPr>
            <a:spLocks noGrp="1" noChangeArrowheads="1"/>
          </p:cNvSpPr>
          <p:nvPr>
            <p:ph idx="1"/>
          </p:nvPr>
        </p:nvSpPr>
        <p:spPr/>
        <p:txBody>
          <a:bodyPr/>
          <a:lstStyle/>
          <a:p>
            <a:r>
              <a:rPr lang="en-US" altLang="en-US">
                <a:ea typeface="Arial" panose="020B0600070205080204" pitchFamily="34" charset="-128"/>
              </a:rPr>
              <a:t>The farther we are from the </a:t>
            </a:r>
            <a:r>
              <a:rPr lang="en-US" altLang="en-US">
                <a:solidFill>
                  <a:schemeClr val="accent2"/>
                </a:solidFill>
                <a:ea typeface="Arial" panose="020B0600070205080204" pitchFamily="34" charset="-128"/>
              </a:rPr>
              <a:t>equator</a:t>
            </a:r>
            <a:r>
              <a:rPr lang="en-US" altLang="en-US">
                <a:ea typeface="Arial" panose="020B0600070205080204" pitchFamily="34" charset="-128"/>
              </a:rPr>
              <a:t>:</a:t>
            </a:r>
          </a:p>
          <a:p>
            <a:pPr lvl="1"/>
            <a:r>
              <a:rPr lang="en-US" altLang="en-US">
                <a:ea typeface="Arial" panose="020B0600070205080204" pitchFamily="34" charset="-128"/>
              </a:rPr>
              <a:t>more of the sky is circumpolar</a:t>
            </a:r>
          </a:p>
          <a:p>
            <a:pPr lvl="1"/>
            <a:r>
              <a:rPr lang="en-US" altLang="en-US">
                <a:ea typeface="Arial" panose="020B0600070205080204" pitchFamily="34" charset="-128"/>
              </a:rPr>
              <a:t>more of the sky is always below the horizon</a:t>
            </a:r>
          </a:p>
          <a:p>
            <a:r>
              <a:rPr lang="en-US" altLang="en-US">
                <a:ea typeface="Arial" panose="020B0600070205080204" pitchFamily="34" charset="-128"/>
              </a:rPr>
              <a:t>At the </a:t>
            </a:r>
            <a:r>
              <a:rPr lang="en-US" altLang="en-US">
                <a:solidFill>
                  <a:schemeClr val="accent2"/>
                </a:solidFill>
                <a:ea typeface="Arial" panose="020B0600070205080204" pitchFamily="34" charset="-128"/>
              </a:rPr>
              <a:t>poles</a:t>
            </a:r>
          </a:p>
          <a:p>
            <a:pPr lvl="1"/>
            <a:r>
              <a:rPr lang="en-US" altLang="en-US">
                <a:ea typeface="Arial" panose="020B0600070205080204" pitchFamily="34" charset="-128"/>
              </a:rPr>
              <a:t>half the sky is circumpolar</a:t>
            </a:r>
          </a:p>
          <a:p>
            <a:r>
              <a:rPr lang="en-US" altLang="en-US">
                <a:ea typeface="Arial" panose="020B0600070205080204" pitchFamily="34" charset="-128"/>
              </a:rPr>
              <a:t>At the </a:t>
            </a:r>
            <a:r>
              <a:rPr lang="en-US" altLang="en-US">
                <a:solidFill>
                  <a:schemeClr val="accent2"/>
                </a:solidFill>
                <a:ea typeface="Arial" panose="020B0600070205080204" pitchFamily="34" charset="-128"/>
              </a:rPr>
              <a:t>equator</a:t>
            </a:r>
          </a:p>
          <a:p>
            <a:pPr lvl="1"/>
            <a:r>
              <a:rPr lang="en-US" altLang="en-US">
                <a:ea typeface="Arial" panose="020B0600070205080204" pitchFamily="34" charset="-128"/>
              </a:rPr>
              <a:t>poles are at the horizon</a:t>
            </a:r>
          </a:p>
          <a:p>
            <a:pPr lvl="1"/>
            <a:r>
              <a:rPr lang="en-US" altLang="en-US">
                <a:ea typeface="Arial" panose="020B0600070205080204" pitchFamily="34" charset="-128"/>
              </a:rPr>
              <a:t>everything else is visible some time</a:t>
            </a:r>
          </a:p>
          <a:p>
            <a:endParaRPr lang="en-US" altLang="en-US">
              <a:ea typeface="Arial"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theme/theme1.xml><?xml version="1.0" encoding="utf-8"?>
<a:theme xmlns:a="http://schemas.openxmlformats.org/drawingml/2006/main" name="Default Design">
  <a:themeElements>
    <a:clrScheme name="Custom 25">
      <a:dk1>
        <a:srgbClr val="000066"/>
      </a:dk1>
      <a:lt1>
        <a:srgbClr val="FFFFFF"/>
      </a:lt1>
      <a:dk2>
        <a:srgbClr val="003366"/>
      </a:dk2>
      <a:lt2>
        <a:srgbClr val="808080"/>
      </a:lt2>
      <a:accent1>
        <a:srgbClr val="BBE0E3"/>
      </a:accent1>
      <a:accent2>
        <a:srgbClr val="0000FF"/>
      </a:accent2>
      <a:accent3>
        <a:srgbClr val="FF0000"/>
      </a:accent3>
      <a:accent4>
        <a:srgbClr val="006600"/>
      </a:accent4>
      <a:accent5>
        <a:srgbClr val="00CC00"/>
      </a:accent5>
      <a:accent6>
        <a:srgbClr val="80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003366"/>
        </a:dk2>
        <a:lt2>
          <a:srgbClr val="808080"/>
        </a:lt2>
        <a:accent1>
          <a:srgbClr val="BBE0E3"/>
        </a:accent1>
        <a:accent2>
          <a:srgbClr val="3333FF"/>
        </a:accent2>
        <a:accent3>
          <a:srgbClr val="FFFFFF"/>
        </a:accent3>
        <a:accent4>
          <a:srgbClr val="002A56"/>
        </a:accent4>
        <a:accent5>
          <a:srgbClr val="DAEDEF"/>
        </a:accent5>
        <a:accent6>
          <a:srgbClr val="2D2D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Arial"/>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Arial"/>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Arial"/>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Arial"/>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3870</TotalTime>
  <Words>910</Words>
  <Application>Microsoft Office PowerPoint</Application>
  <PresentationFormat>On-screen Show (4:3)</PresentationFormat>
  <Paragraphs>189</Paragraphs>
  <Slides>36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Default Design</vt:lpstr>
      <vt:lpstr>Days, Months, Years</vt:lpstr>
      <vt:lpstr>The Heavens move</vt:lpstr>
      <vt:lpstr>Daily motion</vt:lpstr>
      <vt:lpstr>Daily motion</vt:lpstr>
      <vt:lpstr>Polaris</vt:lpstr>
      <vt:lpstr>We can observe</vt:lpstr>
      <vt:lpstr>What we see</vt:lpstr>
      <vt:lpstr>Announcement</vt:lpstr>
      <vt:lpstr>Latitude matters</vt:lpstr>
      <vt:lpstr>Wandering Sun</vt:lpstr>
      <vt:lpstr>Repeating patterns</vt:lpstr>
      <vt:lpstr>Days</vt:lpstr>
      <vt:lpstr>Days</vt:lpstr>
      <vt:lpstr>Group work</vt:lpstr>
      <vt:lpstr>Days</vt:lpstr>
      <vt:lpstr>Week days</vt:lpstr>
      <vt:lpstr>Wandering Moon</vt:lpstr>
      <vt:lpstr>Group work</vt:lpstr>
      <vt:lpstr>Phases of the Moon</vt:lpstr>
      <vt:lpstr>Phases of the Moon</vt:lpstr>
      <vt:lpstr>Months</vt:lpstr>
      <vt:lpstr>Months</vt:lpstr>
      <vt:lpstr>Annual Motion</vt:lpstr>
      <vt:lpstr>The Seasons</vt:lpstr>
      <vt:lpstr>The Seasons</vt:lpstr>
      <vt:lpstr>The Seasons</vt:lpstr>
      <vt:lpstr>Precession</vt:lpstr>
      <vt:lpstr>Precession</vt:lpstr>
      <vt:lpstr>Tropical Year</vt:lpstr>
      <vt:lpstr>The Tropics</vt:lpstr>
      <vt:lpstr>PowerPoint Presentation</vt:lpstr>
      <vt:lpstr>PowerPoint Presentation</vt:lpstr>
      <vt:lpstr>PowerPoint Presentation</vt:lpstr>
      <vt:lpstr>PowerPoint Presentation</vt:lpstr>
      <vt:lpstr>Perihelion and Aphelion</vt:lpstr>
      <vt:lpstr>Exit Ticket</vt:lpstr>
    </vt:vector>
  </TitlesOfParts>
  <Manager/>
  <Company>University of Wyoming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sky</dc:title>
  <dc:subject/>
  <dc:creator>Richard Barrans</dc:creator>
  <cp:keywords/>
  <dc:description/>
  <cp:lastModifiedBy>Richard Barrans Jr</cp:lastModifiedBy>
  <cp:revision>277</cp:revision>
  <cp:lastPrinted>2024-08-28T17:53:57Z</cp:lastPrinted>
  <dcterms:created xsi:type="dcterms:W3CDTF">2003-08-04T19:23:16Z</dcterms:created>
  <dcterms:modified xsi:type="dcterms:W3CDTF">2026-01-28T15:40:39Z</dcterms:modified>
  <cp:category/>
</cp:coreProperties>
</file>