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4" r:id="rId19"/>
    <p:sldId id="272" r:id="rId20"/>
    <p:sldId id="273" r:id="rId21"/>
    <p:sldId id="278" r:id="rId22"/>
    <p:sldId id="279" r:id="rId23"/>
    <p:sldId id="280" r:id="rId24"/>
    <p:sldId id="282" r:id="rId25"/>
    <p:sldId id="276" r:id="rId26"/>
    <p:sldId id="277" r:id="rId27"/>
    <p:sldId id="281" r:id="rId28"/>
  </p:sldIdLst>
  <p:sldSz cx="9144000" cy="5143500" type="screen16x9"/>
  <p:notesSz cx="9312275" cy="7026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2180" autoAdjust="0"/>
    <p:restoredTop sz="94747" autoAdjust="0"/>
  </p:normalViewPr>
  <p:slideViewPr>
    <p:cSldViewPr>
      <p:cViewPr varScale="1">
        <p:scale>
          <a:sx n="81" d="100"/>
          <a:sy n="81" d="100"/>
        </p:scale>
        <p:origin x="-690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2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r>
              <a:rPr lang="en-US" smtClean="0"/>
              <a:t>SCI330 Stream evolution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4801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7BA348B2-5048-47EB-A1FD-01031EDF716D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4801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AD6C346E-81E1-43C5-BE66-7EAD49CDD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2153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r>
              <a:rPr lang="en-US" smtClean="0"/>
              <a:t>SCI330 Stream evolution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4801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B0A85EC3-7E49-4569-A727-C51943D4D50A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4575" y="527050"/>
            <a:ext cx="4684713" cy="2635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228" y="3337481"/>
            <a:ext cx="7449820" cy="3161824"/>
          </a:xfrm>
          <a:prstGeom prst="rect">
            <a:avLst/>
          </a:prstGeom>
        </p:spPr>
        <p:txBody>
          <a:bodyPr vert="horz" lIns="93360" tIns="46680" rIns="93360" bIns="466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4801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2BA5E2CD-77ED-4AC0-8918-034F50D9F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4202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Shape: trick question.  V shape or</a:t>
            </a:r>
            <a:r>
              <a:rPr lang="en-US" baseline="0" dirty="0" smtClean="0"/>
              <a:t> flat.  The V can be at different angles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5E2CD-77ED-4AC0-8918-034F50D9F333}" type="slidenum">
              <a:rPr lang="en-US" smtClean="0"/>
              <a:t>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SCI330 Stream evolution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910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5E2CD-77ED-4AC0-8918-034F50D9F333}" type="slidenum">
              <a:rPr lang="en-US" smtClean="0"/>
              <a:t>19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SCI330 Stream evolution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55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8001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4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93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99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34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9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90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7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13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84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8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5CE3D"/>
            </a:gs>
            <a:gs pos="100000">
              <a:srgbClr val="E8801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3AE2-E44C-4C0F-8808-2FF2F4E19B48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0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_yCnQuILmsM" TargetMode="External"/><Relationship Id="rId2" Type="http://schemas.openxmlformats.org/officeDocument/2006/relationships/hyperlink" Target="https://youtu.be/EZair4Snmko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River Landscapes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And how they vary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1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Desert Streams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6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Seasonal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dirty="0" smtClean="0"/>
              <a:t>Discharge varies with time</a:t>
            </a:r>
          </a:p>
          <a:p>
            <a:pPr>
              <a:buClr>
                <a:schemeClr val="tx2"/>
              </a:buClr>
            </a:pPr>
            <a:r>
              <a:rPr lang="en-US" dirty="0" smtClean="0"/>
              <a:t>Temperate zone streams usually have greatest discharge in spring</a:t>
            </a:r>
          </a:p>
          <a:p>
            <a:pPr>
              <a:buClr>
                <a:schemeClr val="tx2"/>
              </a:buClr>
            </a:pPr>
            <a:r>
              <a:rPr lang="en-US" dirty="0" smtClean="0"/>
              <a:t>Desert streams often dry most of the year</a:t>
            </a:r>
          </a:p>
          <a:p>
            <a:pPr>
              <a:buClr>
                <a:schemeClr val="tx2"/>
              </a:buClr>
            </a:pPr>
            <a:r>
              <a:rPr lang="en-US" dirty="0" smtClean="0">
                <a:solidFill>
                  <a:schemeClr val="accent2"/>
                </a:solidFill>
              </a:rPr>
              <a:t>Permanent</a:t>
            </a:r>
            <a:r>
              <a:rPr lang="en-US" dirty="0" smtClean="0"/>
              <a:t> stream </a:t>
            </a:r>
            <a:r>
              <a:rPr lang="en-US" dirty="0" smtClean="0">
                <a:cs typeface="Times New Roman"/>
              </a:rPr>
              <a:t>≡ flows year-round</a:t>
            </a:r>
          </a:p>
          <a:p>
            <a:pPr>
              <a:buClr>
                <a:schemeClr val="tx2"/>
              </a:buClr>
            </a:pPr>
            <a:r>
              <a:rPr lang="en-US" dirty="0" smtClean="0">
                <a:solidFill>
                  <a:schemeClr val="accent2"/>
                </a:solidFill>
                <a:cs typeface="Times New Roman"/>
              </a:rPr>
              <a:t>Ephemeral</a:t>
            </a:r>
            <a:r>
              <a:rPr lang="en-US" dirty="0" smtClean="0">
                <a:cs typeface="Times New Roman"/>
              </a:rPr>
              <a:t> stream</a:t>
            </a:r>
            <a:r>
              <a:rPr lang="en-US" dirty="0">
                <a:cs typeface="Times New Roman"/>
              </a:rPr>
              <a:t> ≡ flows </a:t>
            </a:r>
            <a:r>
              <a:rPr lang="en-US" dirty="0" smtClean="0">
                <a:cs typeface="Times New Roman"/>
              </a:rPr>
              <a:t>only after precipitation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93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floods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youtu.be/EZair4Snmko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https://youtu.be/_</a:t>
            </a:r>
            <a:r>
              <a:rPr lang="en-US" dirty="0" smtClean="0">
                <a:hlinkClick r:id="rId3"/>
              </a:rPr>
              <a:t>yCnQuILmsM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07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Desert stream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Arroyo</a:t>
            </a:r>
          </a:p>
          <a:p>
            <a:r>
              <a:rPr lang="en-US" dirty="0" smtClean="0"/>
              <a:t>Playa</a:t>
            </a:r>
          </a:p>
          <a:p>
            <a:pPr lvl="1"/>
            <a:r>
              <a:rPr lang="en-US" dirty="0" err="1" smtClean="0"/>
              <a:t>Evaporite</a:t>
            </a:r>
            <a:r>
              <a:rPr lang="en-US" dirty="0" smtClean="0"/>
              <a:t> deposits</a:t>
            </a:r>
          </a:p>
          <a:p>
            <a:r>
              <a:rPr lang="en-US" dirty="0" smtClean="0"/>
              <a:t>Alluvial fan</a:t>
            </a:r>
          </a:p>
          <a:p>
            <a:r>
              <a:rPr lang="en-US" dirty="0" smtClean="0"/>
              <a:t>Caliche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1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Base Level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20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Stream without gradient loses competency</a:t>
            </a:r>
          </a:p>
          <a:p>
            <a:r>
              <a:rPr lang="en-US" dirty="0" smtClean="0"/>
              <a:t>Deposits load in the bed</a:t>
            </a:r>
          </a:p>
          <a:p>
            <a:r>
              <a:rPr lang="en-US" dirty="0" smtClean="0"/>
              <a:t>Braided channels become distributaries</a:t>
            </a:r>
          </a:p>
          <a:p>
            <a:r>
              <a:rPr lang="en-US" dirty="0" smtClean="0"/>
              <a:t>Channels fan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43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Delta Shapes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 on wave and current action at base</a:t>
            </a:r>
          </a:p>
          <a:p>
            <a:r>
              <a:rPr lang="en-US" dirty="0" smtClean="0"/>
              <a:t>Classical (Nile) Delta: wave dominated</a:t>
            </a:r>
          </a:p>
          <a:p>
            <a:r>
              <a:rPr lang="en-US" dirty="0" smtClean="0"/>
              <a:t>Bird’s foot (Mississippi): low-energy 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79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Nile Delta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856" y="3333750"/>
            <a:ext cx="16071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Source</a:t>
            </a:r>
            <a:r>
              <a:rPr lang="en-US" dirty="0" smtClean="0"/>
              <a:t>: NASA Earth Observatory</a:t>
            </a:r>
          </a:p>
        </p:txBody>
      </p:sp>
      <p:pic>
        <p:nvPicPr>
          <p:cNvPr id="3074" name="Picture 2" descr="The N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990862"/>
            <a:ext cx="5486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50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Mississippi Delta</a:t>
            </a:r>
            <a:endParaRPr lang="en-US" dirty="0"/>
          </a:p>
        </p:txBody>
      </p:sp>
      <p:pic>
        <p:nvPicPr>
          <p:cNvPr id="3" name="Picture 4" descr="Taming the Mississippi Ri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962" y="939365"/>
            <a:ext cx="6324600" cy="421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856" y="3333750"/>
            <a:ext cx="16071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Source</a:t>
            </a:r>
            <a:r>
              <a:rPr lang="en-US" dirty="0" smtClean="0"/>
              <a:t>: NASA Earth Observatory</a:t>
            </a:r>
          </a:p>
        </p:txBody>
      </p:sp>
    </p:spTree>
    <p:extLst>
      <p:ext uri="{BB962C8B-B14F-4D97-AF65-F5344CB8AC3E}">
        <p14:creationId xmlns:p14="http://schemas.microsoft.com/office/powerpoint/2010/main" val="315531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Lobes</a:t>
            </a:r>
            <a:endParaRPr lang="en-US" dirty="0"/>
          </a:p>
        </p:txBody>
      </p:sp>
      <p:pic>
        <p:nvPicPr>
          <p:cNvPr id="1026" name="Picture 2" descr="https://mississippiriverdelta.org/files/2016/07/delta-lob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71550"/>
            <a:ext cx="5486400" cy="3661158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4705350"/>
            <a:ext cx="320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Source</a:t>
            </a:r>
            <a:r>
              <a:rPr lang="en-US" dirty="0" smtClean="0"/>
              <a:t>: mississippiriverdelta.org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79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Headwater valleys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shape of a stream valley?</a:t>
            </a:r>
          </a:p>
          <a:p>
            <a:r>
              <a:rPr lang="en-US" dirty="0" smtClean="0"/>
              <a:t>What determines the shape?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Lobe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Avulsion</a:t>
            </a:r>
          </a:p>
          <a:p>
            <a:r>
              <a:rPr lang="en-US" dirty="0" smtClean="0"/>
              <a:t>Subsidence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51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Uplifted Stream Beds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7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Antecedent Stream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a stream flows across a ridge</a:t>
            </a:r>
          </a:p>
          <a:p>
            <a:r>
              <a:rPr lang="en-US" dirty="0" smtClean="0"/>
              <a:t>This can happen when </a:t>
            </a:r>
            <a:r>
              <a:rPr lang="en-US" dirty="0" err="1" smtClean="0"/>
              <a:t>headward</a:t>
            </a:r>
            <a:r>
              <a:rPr lang="en-US" dirty="0" smtClean="0"/>
              <a:t> erosion breaches the ridge, or</a:t>
            </a:r>
          </a:p>
          <a:p>
            <a:r>
              <a:rPr lang="en-US" dirty="0" smtClean="0"/>
              <a:t>When the ridge was buried under different topography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34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River</a:t>
            </a:r>
            <a:endParaRPr lang="en-US" dirty="0"/>
          </a:p>
        </p:txBody>
      </p:sp>
      <p:pic>
        <p:nvPicPr>
          <p:cNvPr id="5122" name="Picture 2" descr="Large-scale location map of Wind River cany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798" y="895350"/>
            <a:ext cx="6501602" cy="3876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4782258"/>
            <a:ext cx="3985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Source</a:t>
            </a:r>
            <a:r>
              <a:rPr lang="en-US" dirty="0" smtClean="0"/>
              <a:t>: US Geology and Geomorphology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58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Rejuvenation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3657600" cy="24383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 stream will increase competence when its base level lowers</a:t>
            </a:r>
          </a:p>
          <a:p>
            <a:r>
              <a:rPr lang="en-US" dirty="0" smtClean="0"/>
              <a:t>Cuts down into its former flood plain</a:t>
            </a:r>
            <a:endParaRPr lang="en-US" dirty="0"/>
          </a:p>
        </p:txBody>
      </p:sp>
      <p:pic>
        <p:nvPicPr>
          <p:cNvPr id="6146" name="Picture 2" descr="Alluvial Terrace and Braided River, Snake River, Wyoming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4005" y="1276350"/>
            <a:ext cx="4610100" cy="347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91000" y="4752976"/>
            <a:ext cx="3473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Source</a:t>
            </a:r>
            <a:r>
              <a:rPr lang="en-US" dirty="0" smtClean="0"/>
              <a:t>: MIT Physical Geology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99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Flooding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64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tx2"/>
              </a:buClr>
            </a:pPr>
            <a:r>
              <a:rPr lang="en-US" dirty="0" smtClean="0"/>
              <a:t>Discharge is variable</a:t>
            </a:r>
          </a:p>
          <a:p>
            <a:pPr>
              <a:buClr>
                <a:schemeClr val="tx2"/>
              </a:buClr>
            </a:pPr>
            <a:r>
              <a:rPr lang="en-US" dirty="0" smtClean="0">
                <a:solidFill>
                  <a:schemeClr val="accent2"/>
                </a:solidFill>
              </a:rPr>
              <a:t>Flood</a:t>
            </a:r>
            <a:r>
              <a:rPr lang="en-US" dirty="0" smtClean="0"/>
              <a:t>: overtop the banks</a:t>
            </a:r>
          </a:p>
          <a:p>
            <a:pPr>
              <a:buClr>
                <a:schemeClr val="tx2"/>
              </a:buClr>
            </a:pPr>
            <a:r>
              <a:rPr lang="en-US" dirty="0" smtClean="0"/>
              <a:t>Most streams experience </a:t>
            </a:r>
            <a:r>
              <a:rPr lang="en-US" dirty="0" smtClean="0">
                <a:solidFill>
                  <a:schemeClr val="accent2"/>
                </a:solidFill>
              </a:rPr>
              <a:t>bank-full</a:t>
            </a:r>
            <a:r>
              <a:rPr lang="en-US" dirty="0" smtClean="0"/>
              <a:t> discharge in 50% of years</a:t>
            </a:r>
          </a:p>
          <a:p>
            <a:pPr>
              <a:buClr>
                <a:schemeClr val="tx2"/>
              </a:buClr>
            </a:pPr>
            <a:r>
              <a:rPr lang="en-US" dirty="0" smtClean="0"/>
              <a:t>Higher discharges are less probable</a:t>
            </a:r>
          </a:p>
          <a:p>
            <a:pPr>
              <a:buClr>
                <a:schemeClr val="tx2"/>
              </a:buClr>
            </a:pPr>
            <a:r>
              <a:rPr lang="en-US" dirty="0" smtClean="0">
                <a:solidFill>
                  <a:schemeClr val="accent2"/>
                </a:solidFill>
              </a:rPr>
              <a:t>Recurrence interval</a:t>
            </a:r>
            <a:r>
              <a:rPr lang="en-US" dirty="0" smtClean="0"/>
              <a:t>: average time between events of a given magnitude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35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Recurrence interval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1891430" y="1504950"/>
            <a:ext cx="5636712" cy="2229633"/>
          </a:xfrm>
          <a:custGeom>
            <a:avLst/>
            <a:gdLst>
              <a:gd name="connsiteX0" fmla="*/ 0 w 5636712"/>
              <a:gd name="connsiteY0" fmla="*/ 0 h 2229633"/>
              <a:gd name="connsiteX1" fmla="*/ 0 w 5636712"/>
              <a:gd name="connsiteY1" fmla="*/ 2229633 h 2229633"/>
              <a:gd name="connsiteX2" fmla="*/ 5636712 w 5636712"/>
              <a:gd name="connsiteY2" fmla="*/ 2229633 h 222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36712" h="2229633">
                <a:moveTo>
                  <a:pt x="0" y="0"/>
                </a:moveTo>
                <a:lnTo>
                  <a:pt x="0" y="2229633"/>
                </a:lnTo>
                <a:lnTo>
                  <a:pt x="5636712" y="2229633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21596"/>
            <a:ext cx="1402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Discharge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022401" y="4396085"/>
            <a:ext cx="3905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</a:t>
            </a:r>
            <a:r>
              <a:rPr lang="en-US" sz="2400" dirty="0" smtClean="0"/>
              <a:t>ecurrence interval (log scale)</a:t>
            </a:r>
            <a:endParaRPr lang="en-US" sz="2400" dirty="0"/>
          </a:p>
        </p:txBody>
      </p:sp>
      <p:cxnSp>
        <p:nvCxnSpPr>
          <p:cNvPr id="8" name="Straight Connector 7"/>
          <p:cNvCxnSpPr>
            <a:stCxn id="4" idx="1"/>
          </p:cNvCxnSpPr>
          <p:nvPr/>
        </p:nvCxnSpPr>
        <p:spPr>
          <a:xfrm flipV="1">
            <a:off x="1891430" y="1733550"/>
            <a:ext cx="5499970" cy="2001033"/>
          </a:xfrm>
          <a:prstGeom prst="line">
            <a:avLst/>
          </a:prstGeom>
          <a:ln w="38100">
            <a:solidFill>
              <a:schemeClr val="accent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891430" y="3725450"/>
            <a:ext cx="0" cy="228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68641" y="3725450"/>
            <a:ext cx="0" cy="228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645852" y="3725450"/>
            <a:ext cx="0" cy="228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023063" y="3725450"/>
            <a:ext cx="0" cy="228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400273" y="3725450"/>
            <a:ext cx="0" cy="228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17156" y="3954050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y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895600" y="3954050"/>
            <a:ext cx="704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 y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191000" y="3954049"/>
            <a:ext cx="859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100 y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486400" y="3937348"/>
            <a:ext cx="1091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1,000 y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6781800" y="3958225"/>
            <a:ext cx="1247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10,000 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068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a stream affect its surroundings?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79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Headwater processes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1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Drainage Divide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Ridge dividing stream flow by ultimate destination</a:t>
            </a:r>
          </a:p>
          <a:p>
            <a:r>
              <a:rPr lang="en-US" dirty="0" smtClean="0"/>
              <a:t>Ridges erode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16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Piracy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538618" y="1277655"/>
            <a:ext cx="6851737" cy="2016690"/>
          </a:xfrm>
          <a:custGeom>
            <a:avLst/>
            <a:gdLst>
              <a:gd name="connsiteX0" fmla="*/ 6588690 w 6588690"/>
              <a:gd name="connsiteY0" fmla="*/ 0 h 1803748"/>
              <a:gd name="connsiteX1" fmla="*/ 4822520 w 6588690"/>
              <a:gd name="connsiteY1" fmla="*/ 313150 h 1803748"/>
              <a:gd name="connsiteX2" fmla="*/ 3194137 w 6588690"/>
              <a:gd name="connsiteY2" fmla="*/ 1252603 h 1803748"/>
              <a:gd name="connsiteX3" fmla="*/ 1415441 w 6588690"/>
              <a:gd name="connsiteY3" fmla="*/ 1240077 h 1803748"/>
              <a:gd name="connsiteX4" fmla="*/ 0 w 6588690"/>
              <a:gd name="connsiteY4" fmla="*/ 1803748 h 1803748"/>
              <a:gd name="connsiteX0" fmla="*/ 6588690 w 6588690"/>
              <a:gd name="connsiteY0" fmla="*/ 0 h 1803748"/>
              <a:gd name="connsiteX1" fmla="*/ 4747364 w 6588690"/>
              <a:gd name="connsiteY1" fmla="*/ 275572 h 1803748"/>
              <a:gd name="connsiteX2" fmla="*/ 3194137 w 6588690"/>
              <a:gd name="connsiteY2" fmla="*/ 1252603 h 1803748"/>
              <a:gd name="connsiteX3" fmla="*/ 1415441 w 6588690"/>
              <a:gd name="connsiteY3" fmla="*/ 1240077 h 1803748"/>
              <a:gd name="connsiteX4" fmla="*/ 0 w 6588690"/>
              <a:gd name="connsiteY4" fmla="*/ 1803748 h 1803748"/>
              <a:gd name="connsiteX0" fmla="*/ 6588690 w 6588690"/>
              <a:gd name="connsiteY0" fmla="*/ 0 h 1803748"/>
              <a:gd name="connsiteX1" fmla="*/ 4747364 w 6588690"/>
              <a:gd name="connsiteY1" fmla="*/ 275572 h 1803748"/>
              <a:gd name="connsiteX2" fmla="*/ 3194137 w 6588690"/>
              <a:gd name="connsiteY2" fmla="*/ 1252603 h 1803748"/>
              <a:gd name="connsiteX3" fmla="*/ 1415441 w 6588690"/>
              <a:gd name="connsiteY3" fmla="*/ 1240077 h 1803748"/>
              <a:gd name="connsiteX4" fmla="*/ 0 w 6588690"/>
              <a:gd name="connsiteY4" fmla="*/ 1803748 h 1803748"/>
              <a:gd name="connsiteX0" fmla="*/ 6588690 w 6588690"/>
              <a:gd name="connsiteY0" fmla="*/ 0 h 1803748"/>
              <a:gd name="connsiteX1" fmla="*/ 4747364 w 6588690"/>
              <a:gd name="connsiteY1" fmla="*/ 275572 h 1803748"/>
              <a:gd name="connsiteX2" fmla="*/ 3194137 w 6588690"/>
              <a:gd name="connsiteY2" fmla="*/ 1252603 h 1803748"/>
              <a:gd name="connsiteX3" fmla="*/ 1415441 w 6588690"/>
              <a:gd name="connsiteY3" fmla="*/ 1240077 h 1803748"/>
              <a:gd name="connsiteX4" fmla="*/ 0 w 6588690"/>
              <a:gd name="connsiteY4" fmla="*/ 1803748 h 1803748"/>
              <a:gd name="connsiteX0" fmla="*/ 6588690 w 6588690"/>
              <a:gd name="connsiteY0" fmla="*/ 0 h 1803748"/>
              <a:gd name="connsiteX1" fmla="*/ 4747364 w 6588690"/>
              <a:gd name="connsiteY1" fmla="*/ 275572 h 1803748"/>
              <a:gd name="connsiteX2" fmla="*/ 3194137 w 6588690"/>
              <a:gd name="connsiteY2" fmla="*/ 1252603 h 1803748"/>
              <a:gd name="connsiteX3" fmla="*/ 1415441 w 6588690"/>
              <a:gd name="connsiteY3" fmla="*/ 1240077 h 1803748"/>
              <a:gd name="connsiteX4" fmla="*/ 0 w 6588690"/>
              <a:gd name="connsiteY4" fmla="*/ 1803748 h 1803748"/>
              <a:gd name="connsiteX0" fmla="*/ 6588690 w 6588690"/>
              <a:gd name="connsiteY0" fmla="*/ 0 h 1803748"/>
              <a:gd name="connsiteX1" fmla="*/ 4747364 w 6588690"/>
              <a:gd name="connsiteY1" fmla="*/ 275572 h 1803748"/>
              <a:gd name="connsiteX2" fmla="*/ 3194137 w 6588690"/>
              <a:gd name="connsiteY2" fmla="*/ 1252603 h 1803748"/>
              <a:gd name="connsiteX3" fmla="*/ 1415441 w 6588690"/>
              <a:gd name="connsiteY3" fmla="*/ 1240077 h 1803748"/>
              <a:gd name="connsiteX4" fmla="*/ 0 w 6588690"/>
              <a:gd name="connsiteY4" fmla="*/ 1803748 h 1803748"/>
              <a:gd name="connsiteX0" fmla="*/ 6588690 w 6588690"/>
              <a:gd name="connsiteY0" fmla="*/ 0 h 1803748"/>
              <a:gd name="connsiteX1" fmla="*/ 4747364 w 6588690"/>
              <a:gd name="connsiteY1" fmla="*/ 275572 h 1803748"/>
              <a:gd name="connsiteX2" fmla="*/ 3194137 w 6588690"/>
              <a:gd name="connsiteY2" fmla="*/ 1252603 h 1803748"/>
              <a:gd name="connsiteX3" fmla="*/ 1415441 w 6588690"/>
              <a:gd name="connsiteY3" fmla="*/ 1240077 h 1803748"/>
              <a:gd name="connsiteX4" fmla="*/ 0 w 6588690"/>
              <a:gd name="connsiteY4" fmla="*/ 1803748 h 1803748"/>
              <a:gd name="connsiteX0" fmla="*/ 6851737 w 6851737"/>
              <a:gd name="connsiteY0" fmla="*/ 0 h 2016690"/>
              <a:gd name="connsiteX1" fmla="*/ 5010411 w 6851737"/>
              <a:gd name="connsiteY1" fmla="*/ 275572 h 2016690"/>
              <a:gd name="connsiteX2" fmla="*/ 3457184 w 6851737"/>
              <a:gd name="connsiteY2" fmla="*/ 1252603 h 2016690"/>
              <a:gd name="connsiteX3" fmla="*/ 1678488 w 6851737"/>
              <a:gd name="connsiteY3" fmla="*/ 1240077 h 2016690"/>
              <a:gd name="connsiteX4" fmla="*/ 0 w 6851737"/>
              <a:gd name="connsiteY4" fmla="*/ 2016690 h 2016690"/>
              <a:gd name="connsiteX0" fmla="*/ 6851737 w 6851737"/>
              <a:gd name="connsiteY0" fmla="*/ 0 h 2016690"/>
              <a:gd name="connsiteX1" fmla="*/ 5010411 w 6851737"/>
              <a:gd name="connsiteY1" fmla="*/ 275572 h 2016690"/>
              <a:gd name="connsiteX2" fmla="*/ 3457184 w 6851737"/>
              <a:gd name="connsiteY2" fmla="*/ 1252603 h 2016690"/>
              <a:gd name="connsiteX3" fmla="*/ 1678488 w 6851737"/>
              <a:gd name="connsiteY3" fmla="*/ 1240077 h 2016690"/>
              <a:gd name="connsiteX4" fmla="*/ 0 w 6851737"/>
              <a:gd name="connsiteY4" fmla="*/ 2016690 h 2016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1737" h="2016690">
                <a:moveTo>
                  <a:pt x="6851737" y="0"/>
                </a:moveTo>
                <a:cubicBezTo>
                  <a:pt x="6237962" y="91857"/>
                  <a:pt x="5576170" y="66805"/>
                  <a:pt x="5010411" y="275572"/>
                </a:cubicBezTo>
                <a:cubicBezTo>
                  <a:pt x="4444652" y="484339"/>
                  <a:pt x="4050083" y="1169096"/>
                  <a:pt x="3457184" y="1252603"/>
                </a:cubicBezTo>
                <a:cubicBezTo>
                  <a:pt x="2864285" y="1336110"/>
                  <a:pt x="2254685" y="1112729"/>
                  <a:pt x="1678488" y="1240077"/>
                </a:cubicBezTo>
                <a:cubicBezTo>
                  <a:pt x="1102291" y="1367425"/>
                  <a:pt x="384132" y="1741117"/>
                  <a:pt x="0" y="2016690"/>
                </a:cubicBezTo>
              </a:path>
            </a:pathLst>
          </a:cu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248405" y="2705622"/>
            <a:ext cx="1741118" cy="1791222"/>
          </a:xfrm>
          <a:custGeom>
            <a:avLst/>
            <a:gdLst>
              <a:gd name="connsiteX0" fmla="*/ 1741118 w 1741118"/>
              <a:gd name="connsiteY0" fmla="*/ 1791222 h 1791222"/>
              <a:gd name="connsiteX1" fmla="*/ 1014609 w 1741118"/>
              <a:gd name="connsiteY1" fmla="*/ 751562 h 1791222"/>
              <a:gd name="connsiteX2" fmla="*/ 162839 w 1741118"/>
              <a:gd name="connsiteY2" fmla="*/ 463463 h 1791222"/>
              <a:gd name="connsiteX3" fmla="*/ 0 w 1741118"/>
              <a:gd name="connsiteY3" fmla="*/ 0 h 1791222"/>
              <a:gd name="connsiteX0" fmla="*/ 1741118 w 1741118"/>
              <a:gd name="connsiteY0" fmla="*/ 1791222 h 1791222"/>
              <a:gd name="connsiteX1" fmla="*/ 1014609 w 1741118"/>
              <a:gd name="connsiteY1" fmla="*/ 751562 h 1791222"/>
              <a:gd name="connsiteX2" fmla="*/ 162839 w 1741118"/>
              <a:gd name="connsiteY2" fmla="*/ 463463 h 1791222"/>
              <a:gd name="connsiteX3" fmla="*/ 0 w 1741118"/>
              <a:gd name="connsiteY3" fmla="*/ 0 h 1791222"/>
              <a:gd name="connsiteX0" fmla="*/ 1741118 w 1741118"/>
              <a:gd name="connsiteY0" fmla="*/ 1791222 h 1791222"/>
              <a:gd name="connsiteX1" fmla="*/ 1014609 w 1741118"/>
              <a:gd name="connsiteY1" fmla="*/ 751562 h 1791222"/>
              <a:gd name="connsiteX2" fmla="*/ 162839 w 1741118"/>
              <a:gd name="connsiteY2" fmla="*/ 463463 h 1791222"/>
              <a:gd name="connsiteX3" fmla="*/ 0 w 1741118"/>
              <a:gd name="connsiteY3" fmla="*/ 0 h 1791222"/>
              <a:gd name="connsiteX0" fmla="*/ 1741118 w 1741118"/>
              <a:gd name="connsiteY0" fmla="*/ 1791222 h 1791222"/>
              <a:gd name="connsiteX1" fmla="*/ 1014609 w 1741118"/>
              <a:gd name="connsiteY1" fmla="*/ 751562 h 1791222"/>
              <a:gd name="connsiteX2" fmla="*/ 162839 w 1741118"/>
              <a:gd name="connsiteY2" fmla="*/ 463463 h 1791222"/>
              <a:gd name="connsiteX3" fmla="*/ 0 w 1741118"/>
              <a:gd name="connsiteY3" fmla="*/ 0 h 1791222"/>
              <a:gd name="connsiteX0" fmla="*/ 1741118 w 1741118"/>
              <a:gd name="connsiteY0" fmla="*/ 1791222 h 1791222"/>
              <a:gd name="connsiteX1" fmla="*/ 1014609 w 1741118"/>
              <a:gd name="connsiteY1" fmla="*/ 751562 h 1791222"/>
              <a:gd name="connsiteX2" fmla="*/ 162839 w 1741118"/>
              <a:gd name="connsiteY2" fmla="*/ 463463 h 1791222"/>
              <a:gd name="connsiteX3" fmla="*/ 0 w 1741118"/>
              <a:gd name="connsiteY3" fmla="*/ 0 h 1791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1118" h="1791222">
                <a:moveTo>
                  <a:pt x="1741118" y="1791222"/>
                </a:moveTo>
                <a:cubicBezTo>
                  <a:pt x="1498948" y="1444669"/>
                  <a:pt x="1277655" y="972855"/>
                  <a:pt x="1014609" y="751562"/>
                </a:cubicBezTo>
                <a:cubicBezTo>
                  <a:pt x="751563" y="530269"/>
                  <a:pt x="317327" y="605425"/>
                  <a:pt x="162839" y="463463"/>
                </a:cubicBezTo>
                <a:cubicBezTo>
                  <a:pt x="8351" y="321501"/>
                  <a:pt x="54280" y="154488"/>
                  <a:pt x="0" y="0"/>
                </a:cubicBezTo>
              </a:path>
            </a:pathLst>
          </a:cu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64453" y="2188665"/>
            <a:ext cx="28501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tx2"/>
                </a:solidFill>
              </a:rPr>
              <a:t>Headward</a:t>
            </a:r>
            <a:r>
              <a:rPr lang="en-US" sz="2800" dirty="0" smtClean="0">
                <a:solidFill>
                  <a:schemeClr val="tx2"/>
                </a:solidFill>
              </a:rPr>
              <a:t> erosion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42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Piracy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538618" y="1277655"/>
            <a:ext cx="6851737" cy="2016690"/>
          </a:xfrm>
          <a:custGeom>
            <a:avLst/>
            <a:gdLst>
              <a:gd name="connsiteX0" fmla="*/ 6588690 w 6588690"/>
              <a:gd name="connsiteY0" fmla="*/ 0 h 1803748"/>
              <a:gd name="connsiteX1" fmla="*/ 4822520 w 6588690"/>
              <a:gd name="connsiteY1" fmla="*/ 313150 h 1803748"/>
              <a:gd name="connsiteX2" fmla="*/ 3194137 w 6588690"/>
              <a:gd name="connsiteY2" fmla="*/ 1252603 h 1803748"/>
              <a:gd name="connsiteX3" fmla="*/ 1415441 w 6588690"/>
              <a:gd name="connsiteY3" fmla="*/ 1240077 h 1803748"/>
              <a:gd name="connsiteX4" fmla="*/ 0 w 6588690"/>
              <a:gd name="connsiteY4" fmla="*/ 1803748 h 1803748"/>
              <a:gd name="connsiteX0" fmla="*/ 6588690 w 6588690"/>
              <a:gd name="connsiteY0" fmla="*/ 0 h 1803748"/>
              <a:gd name="connsiteX1" fmla="*/ 4747364 w 6588690"/>
              <a:gd name="connsiteY1" fmla="*/ 275572 h 1803748"/>
              <a:gd name="connsiteX2" fmla="*/ 3194137 w 6588690"/>
              <a:gd name="connsiteY2" fmla="*/ 1252603 h 1803748"/>
              <a:gd name="connsiteX3" fmla="*/ 1415441 w 6588690"/>
              <a:gd name="connsiteY3" fmla="*/ 1240077 h 1803748"/>
              <a:gd name="connsiteX4" fmla="*/ 0 w 6588690"/>
              <a:gd name="connsiteY4" fmla="*/ 1803748 h 1803748"/>
              <a:gd name="connsiteX0" fmla="*/ 6588690 w 6588690"/>
              <a:gd name="connsiteY0" fmla="*/ 0 h 1803748"/>
              <a:gd name="connsiteX1" fmla="*/ 4747364 w 6588690"/>
              <a:gd name="connsiteY1" fmla="*/ 275572 h 1803748"/>
              <a:gd name="connsiteX2" fmla="*/ 3194137 w 6588690"/>
              <a:gd name="connsiteY2" fmla="*/ 1252603 h 1803748"/>
              <a:gd name="connsiteX3" fmla="*/ 1415441 w 6588690"/>
              <a:gd name="connsiteY3" fmla="*/ 1240077 h 1803748"/>
              <a:gd name="connsiteX4" fmla="*/ 0 w 6588690"/>
              <a:gd name="connsiteY4" fmla="*/ 1803748 h 1803748"/>
              <a:gd name="connsiteX0" fmla="*/ 6588690 w 6588690"/>
              <a:gd name="connsiteY0" fmla="*/ 0 h 1803748"/>
              <a:gd name="connsiteX1" fmla="*/ 4747364 w 6588690"/>
              <a:gd name="connsiteY1" fmla="*/ 275572 h 1803748"/>
              <a:gd name="connsiteX2" fmla="*/ 3194137 w 6588690"/>
              <a:gd name="connsiteY2" fmla="*/ 1252603 h 1803748"/>
              <a:gd name="connsiteX3" fmla="*/ 1415441 w 6588690"/>
              <a:gd name="connsiteY3" fmla="*/ 1240077 h 1803748"/>
              <a:gd name="connsiteX4" fmla="*/ 0 w 6588690"/>
              <a:gd name="connsiteY4" fmla="*/ 1803748 h 1803748"/>
              <a:gd name="connsiteX0" fmla="*/ 6588690 w 6588690"/>
              <a:gd name="connsiteY0" fmla="*/ 0 h 1803748"/>
              <a:gd name="connsiteX1" fmla="*/ 4747364 w 6588690"/>
              <a:gd name="connsiteY1" fmla="*/ 275572 h 1803748"/>
              <a:gd name="connsiteX2" fmla="*/ 3194137 w 6588690"/>
              <a:gd name="connsiteY2" fmla="*/ 1252603 h 1803748"/>
              <a:gd name="connsiteX3" fmla="*/ 1415441 w 6588690"/>
              <a:gd name="connsiteY3" fmla="*/ 1240077 h 1803748"/>
              <a:gd name="connsiteX4" fmla="*/ 0 w 6588690"/>
              <a:gd name="connsiteY4" fmla="*/ 1803748 h 1803748"/>
              <a:gd name="connsiteX0" fmla="*/ 6588690 w 6588690"/>
              <a:gd name="connsiteY0" fmla="*/ 0 h 1803748"/>
              <a:gd name="connsiteX1" fmla="*/ 4747364 w 6588690"/>
              <a:gd name="connsiteY1" fmla="*/ 275572 h 1803748"/>
              <a:gd name="connsiteX2" fmla="*/ 3194137 w 6588690"/>
              <a:gd name="connsiteY2" fmla="*/ 1252603 h 1803748"/>
              <a:gd name="connsiteX3" fmla="*/ 1415441 w 6588690"/>
              <a:gd name="connsiteY3" fmla="*/ 1240077 h 1803748"/>
              <a:gd name="connsiteX4" fmla="*/ 0 w 6588690"/>
              <a:gd name="connsiteY4" fmla="*/ 1803748 h 1803748"/>
              <a:gd name="connsiteX0" fmla="*/ 6588690 w 6588690"/>
              <a:gd name="connsiteY0" fmla="*/ 0 h 1803748"/>
              <a:gd name="connsiteX1" fmla="*/ 4747364 w 6588690"/>
              <a:gd name="connsiteY1" fmla="*/ 275572 h 1803748"/>
              <a:gd name="connsiteX2" fmla="*/ 3194137 w 6588690"/>
              <a:gd name="connsiteY2" fmla="*/ 1252603 h 1803748"/>
              <a:gd name="connsiteX3" fmla="*/ 1415441 w 6588690"/>
              <a:gd name="connsiteY3" fmla="*/ 1240077 h 1803748"/>
              <a:gd name="connsiteX4" fmla="*/ 0 w 6588690"/>
              <a:gd name="connsiteY4" fmla="*/ 1803748 h 1803748"/>
              <a:gd name="connsiteX0" fmla="*/ 6851737 w 6851737"/>
              <a:gd name="connsiteY0" fmla="*/ 0 h 2016690"/>
              <a:gd name="connsiteX1" fmla="*/ 5010411 w 6851737"/>
              <a:gd name="connsiteY1" fmla="*/ 275572 h 2016690"/>
              <a:gd name="connsiteX2" fmla="*/ 3457184 w 6851737"/>
              <a:gd name="connsiteY2" fmla="*/ 1252603 h 2016690"/>
              <a:gd name="connsiteX3" fmla="*/ 1678488 w 6851737"/>
              <a:gd name="connsiteY3" fmla="*/ 1240077 h 2016690"/>
              <a:gd name="connsiteX4" fmla="*/ 0 w 6851737"/>
              <a:gd name="connsiteY4" fmla="*/ 2016690 h 2016690"/>
              <a:gd name="connsiteX0" fmla="*/ 6851737 w 6851737"/>
              <a:gd name="connsiteY0" fmla="*/ 0 h 2016690"/>
              <a:gd name="connsiteX1" fmla="*/ 5010411 w 6851737"/>
              <a:gd name="connsiteY1" fmla="*/ 275572 h 2016690"/>
              <a:gd name="connsiteX2" fmla="*/ 3457184 w 6851737"/>
              <a:gd name="connsiteY2" fmla="*/ 1252603 h 2016690"/>
              <a:gd name="connsiteX3" fmla="*/ 1678488 w 6851737"/>
              <a:gd name="connsiteY3" fmla="*/ 1240077 h 2016690"/>
              <a:gd name="connsiteX4" fmla="*/ 0 w 6851737"/>
              <a:gd name="connsiteY4" fmla="*/ 2016690 h 2016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1737" h="2016690">
                <a:moveTo>
                  <a:pt x="6851737" y="0"/>
                </a:moveTo>
                <a:cubicBezTo>
                  <a:pt x="6237962" y="91857"/>
                  <a:pt x="5576170" y="66805"/>
                  <a:pt x="5010411" y="275572"/>
                </a:cubicBezTo>
                <a:cubicBezTo>
                  <a:pt x="4444652" y="484339"/>
                  <a:pt x="4050083" y="1169096"/>
                  <a:pt x="3457184" y="1252603"/>
                </a:cubicBezTo>
                <a:cubicBezTo>
                  <a:pt x="2864285" y="1336110"/>
                  <a:pt x="2254685" y="1112729"/>
                  <a:pt x="1678488" y="1240077"/>
                </a:cubicBezTo>
                <a:cubicBezTo>
                  <a:pt x="1102291" y="1367425"/>
                  <a:pt x="384132" y="1741117"/>
                  <a:pt x="0" y="2016690"/>
                </a:cubicBezTo>
              </a:path>
            </a:pathLst>
          </a:cu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098093" y="2354892"/>
            <a:ext cx="1891430" cy="2141951"/>
          </a:xfrm>
          <a:custGeom>
            <a:avLst/>
            <a:gdLst>
              <a:gd name="connsiteX0" fmla="*/ 1741118 w 1741118"/>
              <a:gd name="connsiteY0" fmla="*/ 1791222 h 1791222"/>
              <a:gd name="connsiteX1" fmla="*/ 1014609 w 1741118"/>
              <a:gd name="connsiteY1" fmla="*/ 751562 h 1791222"/>
              <a:gd name="connsiteX2" fmla="*/ 162839 w 1741118"/>
              <a:gd name="connsiteY2" fmla="*/ 463463 h 1791222"/>
              <a:gd name="connsiteX3" fmla="*/ 0 w 1741118"/>
              <a:gd name="connsiteY3" fmla="*/ 0 h 1791222"/>
              <a:gd name="connsiteX0" fmla="*/ 1741118 w 1741118"/>
              <a:gd name="connsiteY0" fmla="*/ 1791222 h 1791222"/>
              <a:gd name="connsiteX1" fmla="*/ 1014609 w 1741118"/>
              <a:gd name="connsiteY1" fmla="*/ 751562 h 1791222"/>
              <a:gd name="connsiteX2" fmla="*/ 162839 w 1741118"/>
              <a:gd name="connsiteY2" fmla="*/ 463463 h 1791222"/>
              <a:gd name="connsiteX3" fmla="*/ 0 w 1741118"/>
              <a:gd name="connsiteY3" fmla="*/ 0 h 1791222"/>
              <a:gd name="connsiteX0" fmla="*/ 1741118 w 1741118"/>
              <a:gd name="connsiteY0" fmla="*/ 1791222 h 1791222"/>
              <a:gd name="connsiteX1" fmla="*/ 1014609 w 1741118"/>
              <a:gd name="connsiteY1" fmla="*/ 751562 h 1791222"/>
              <a:gd name="connsiteX2" fmla="*/ 162839 w 1741118"/>
              <a:gd name="connsiteY2" fmla="*/ 463463 h 1791222"/>
              <a:gd name="connsiteX3" fmla="*/ 0 w 1741118"/>
              <a:gd name="connsiteY3" fmla="*/ 0 h 1791222"/>
              <a:gd name="connsiteX0" fmla="*/ 1741118 w 1741118"/>
              <a:gd name="connsiteY0" fmla="*/ 1791222 h 1791222"/>
              <a:gd name="connsiteX1" fmla="*/ 1014609 w 1741118"/>
              <a:gd name="connsiteY1" fmla="*/ 751562 h 1791222"/>
              <a:gd name="connsiteX2" fmla="*/ 162839 w 1741118"/>
              <a:gd name="connsiteY2" fmla="*/ 463463 h 1791222"/>
              <a:gd name="connsiteX3" fmla="*/ 0 w 1741118"/>
              <a:gd name="connsiteY3" fmla="*/ 0 h 1791222"/>
              <a:gd name="connsiteX0" fmla="*/ 1741118 w 1741118"/>
              <a:gd name="connsiteY0" fmla="*/ 1791222 h 1791222"/>
              <a:gd name="connsiteX1" fmla="*/ 1014609 w 1741118"/>
              <a:gd name="connsiteY1" fmla="*/ 751562 h 1791222"/>
              <a:gd name="connsiteX2" fmla="*/ 162839 w 1741118"/>
              <a:gd name="connsiteY2" fmla="*/ 463463 h 1791222"/>
              <a:gd name="connsiteX3" fmla="*/ 0 w 1741118"/>
              <a:gd name="connsiteY3" fmla="*/ 0 h 1791222"/>
              <a:gd name="connsiteX0" fmla="*/ 1741118 w 1741118"/>
              <a:gd name="connsiteY0" fmla="*/ 1791222 h 1791222"/>
              <a:gd name="connsiteX1" fmla="*/ 1014609 w 1741118"/>
              <a:gd name="connsiteY1" fmla="*/ 751562 h 1791222"/>
              <a:gd name="connsiteX2" fmla="*/ 162839 w 1741118"/>
              <a:gd name="connsiteY2" fmla="*/ 463463 h 1791222"/>
              <a:gd name="connsiteX3" fmla="*/ 37579 w 1741118"/>
              <a:gd name="connsiteY3" fmla="*/ 162838 h 1791222"/>
              <a:gd name="connsiteX4" fmla="*/ 0 w 1741118"/>
              <a:gd name="connsiteY4" fmla="*/ 0 h 1791222"/>
              <a:gd name="connsiteX0" fmla="*/ 1891430 w 1891430"/>
              <a:gd name="connsiteY0" fmla="*/ 2141951 h 2141951"/>
              <a:gd name="connsiteX1" fmla="*/ 1164921 w 1891430"/>
              <a:gd name="connsiteY1" fmla="*/ 1102291 h 2141951"/>
              <a:gd name="connsiteX2" fmla="*/ 313151 w 1891430"/>
              <a:gd name="connsiteY2" fmla="*/ 814192 h 2141951"/>
              <a:gd name="connsiteX3" fmla="*/ 187891 w 1891430"/>
              <a:gd name="connsiteY3" fmla="*/ 513567 h 2141951"/>
              <a:gd name="connsiteX4" fmla="*/ 0 w 1891430"/>
              <a:gd name="connsiteY4" fmla="*/ 0 h 2141951"/>
              <a:gd name="connsiteX0" fmla="*/ 1891430 w 1891430"/>
              <a:gd name="connsiteY0" fmla="*/ 2141951 h 2141951"/>
              <a:gd name="connsiteX1" fmla="*/ 1164921 w 1891430"/>
              <a:gd name="connsiteY1" fmla="*/ 1102291 h 2141951"/>
              <a:gd name="connsiteX2" fmla="*/ 313151 w 1891430"/>
              <a:gd name="connsiteY2" fmla="*/ 814192 h 2141951"/>
              <a:gd name="connsiteX3" fmla="*/ 187891 w 1891430"/>
              <a:gd name="connsiteY3" fmla="*/ 513567 h 2141951"/>
              <a:gd name="connsiteX4" fmla="*/ 0 w 1891430"/>
              <a:gd name="connsiteY4" fmla="*/ 0 h 2141951"/>
              <a:gd name="connsiteX0" fmla="*/ 1891430 w 1891430"/>
              <a:gd name="connsiteY0" fmla="*/ 2141951 h 2141951"/>
              <a:gd name="connsiteX1" fmla="*/ 1164921 w 1891430"/>
              <a:gd name="connsiteY1" fmla="*/ 1102291 h 2141951"/>
              <a:gd name="connsiteX2" fmla="*/ 313151 w 1891430"/>
              <a:gd name="connsiteY2" fmla="*/ 814192 h 2141951"/>
              <a:gd name="connsiteX3" fmla="*/ 187891 w 1891430"/>
              <a:gd name="connsiteY3" fmla="*/ 513567 h 2141951"/>
              <a:gd name="connsiteX4" fmla="*/ 0 w 1891430"/>
              <a:gd name="connsiteY4" fmla="*/ 0 h 2141951"/>
              <a:gd name="connsiteX0" fmla="*/ 1891430 w 1891430"/>
              <a:gd name="connsiteY0" fmla="*/ 2141951 h 2141951"/>
              <a:gd name="connsiteX1" fmla="*/ 1164921 w 1891430"/>
              <a:gd name="connsiteY1" fmla="*/ 1102291 h 2141951"/>
              <a:gd name="connsiteX2" fmla="*/ 313151 w 1891430"/>
              <a:gd name="connsiteY2" fmla="*/ 814192 h 2141951"/>
              <a:gd name="connsiteX3" fmla="*/ 187891 w 1891430"/>
              <a:gd name="connsiteY3" fmla="*/ 513567 h 2141951"/>
              <a:gd name="connsiteX4" fmla="*/ 0 w 1891430"/>
              <a:gd name="connsiteY4" fmla="*/ 0 h 2141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1430" h="2141951">
                <a:moveTo>
                  <a:pt x="1891430" y="2141951"/>
                </a:moveTo>
                <a:cubicBezTo>
                  <a:pt x="1649260" y="1795398"/>
                  <a:pt x="1427967" y="1323584"/>
                  <a:pt x="1164921" y="1102291"/>
                </a:cubicBezTo>
                <a:cubicBezTo>
                  <a:pt x="901875" y="880998"/>
                  <a:pt x="475989" y="912313"/>
                  <a:pt x="313151" y="814192"/>
                </a:cubicBezTo>
                <a:cubicBezTo>
                  <a:pt x="150313" y="716071"/>
                  <a:pt x="215031" y="590811"/>
                  <a:pt x="187891" y="513567"/>
                </a:cubicBezTo>
                <a:cubicBezTo>
                  <a:pt x="198330" y="398745"/>
                  <a:pt x="131523" y="77244"/>
                  <a:pt x="0" y="0"/>
                </a:cubicBezTo>
              </a:path>
            </a:pathLst>
          </a:cu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64453" y="2188665"/>
            <a:ext cx="28501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tx2"/>
                </a:solidFill>
              </a:rPr>
              <a:t>Headward</a:t>
            </a:r>
            <a:r>
              <a:rPr lang="en-US" sz="2800" dirty="0" smtClean="0">
                <a:solidFill>
                  <a:schemeClr val="tx2"/>
                </a:solidFill>
              </a:rPr>
              <a:t> erosion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15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Piracy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538618" y="1277655"/>
            <a:ext cx="6851737" cy="2016690"/>
          </a:xfrm>
          <a:custGeom>
            <a:avLst/>
            <a:gdLst>
              <a:gd name="connsiteX0" fmla="*/ 6588690 w 6588690"/>
              <a:gd name="connsiteY0" fmla="*/ 0 h 1803748"/>
              <a:gd name="connsiteX1" fmla="*/ 4822520 w 6588690"/>
              <a:gd name="connsiteY1" fmla="*/ 313150 h 1803748"/>
              <a:gd name="connsiteX2" fmla="*/ 3194137 w 6588690"/>
              <a:gd name="connsiteY2" fmla="*/ 1252603 h 1803748"/>
              <a:gd name="connsiteX3" fmla="*/ 1415441 w 6588690"/>
              <a:gd name="connsiteY3" fmla="*/ 1240077 h 1803748"/>
              <a:gd name="connsiteX4" fmla="*/ 0 w 6588690"/>
              <a:gd name="connsiteY4" fmla="*/ 1803748 h 1803748"/>
              <a:gd name="connsiteX0" fmla="*/ 6588690 w 6588690"/>
              <a:gd name="connsiteY0" fmla="*/ 0 h 1803748"/>
              <a:gd name="connsiteX1" fmla="*/ 4747364 w 6588690"/>
              <a:gd name="connsiteY1" fmla="*/ 275572 h 1803748"/>
              <a:gd name="connsiteX2" fmla="*/ 3194137 w 6588690"/>
              <a:gd name="connsiteY2" fmla="*/ 1252603 h 1803748"/>
              <a:gd name="connsiteX3" fmla="*/ 1415441 w 6588690"/>
              <a:gd name="connsiteY3" fmla="*/ 1240077 h 1803748"/>
              <a:gd name="connsiteX4" fmla="*/ 0 w 6588690"/>
              <a:gd name="connsiteY4" fmla="*/ 1803748 h 1803748"/>
              <a:gd name="connsiteX0" fmla="*/ 6588690 w 6588690"/>
              <a:gd name="connsiteY0" fmla="*/ 0 h 1803748"/>
              <a:gd name="connsiteX1" fmla="*/ 4747364 w 6588690"/>
              <a:gd name="connsiteY1" fmla="*/ 275572 h 1803748"/>
              <a:gd name="connsiteX2" fmla="*/ 3194137 w 6588690"/>
              <a:gd name="connsiteY2" fmla="*/ 1252603 h 1803748"/>
              <a:gd name="connsiteX3" fmla="*/ 1415441 w 6588690"/>
              <a:gd name="connsiteY3" fmla="*/ 1240077 h 1803748"/>
              <a:gd name="connsiteX4" fmla="*/ 0 w 6588690"/>
              <a:gd name="connsiteY4" fmla="*/ 1803748 h 1803748"/>
              <a:gd name="connsiteX0" fmla="*/ 6588690 w 6588690"/>
              <a:gd name="connsiteY0" fmla="*/ 0 h 1803748"/>
              <a:gd name="connsiteX1" fmla="*/ 4747364 w 6588690"/>
              <a:gd name="connsiteY1" fmla="*/ 275572 h 1803748"/>
              <a:gd name="connsiteX2" fmla="*/ 3194137 w 6588690"/>
              <a:gd name="connsiteY2" fmla="*/ 1252603 h 1803748"/>
              <a:gd name="connsiteX3" fmla="*/ 1415441 w 6588690"/>
              <a:gd name="connsiteY3" fmla="*/ 1240077 h 1803748"/>
              <a:gd name="connsiteX4" fmla="*/ 0 w 6588690"/>
              <a:gd name="connsiteY4" fmla="*/ 1803748 h 1803748"/>
              <a:gd name="connsiteX0" fmla="*/ 6588690 w 6588690"/>
              <a:gd name="connsiteY0" fmla="*/ 0 h 1803748"/>
              <a:gd name="connsiteX1" fmla="*/ 4747364 w 6588690"/>
              <a:gd name="connsiteY1" fmla="*/ 275572 h 1803748"/>
              <a:gd name="connsiteX2" fmla="*/ 3194137 w 6588690"/>
              <a:gd name="connsiteY2" fmla="*/ 1252603 h 1803748"/>
              <a:gd name="connsiteX3" fmla="*/ 1415441 w 6588690"/>
              <a:gd name="connsiteY3" fmla="*/ 1240077 h 1803748"/>
              <a:gd name="connsiteX4" fmla="*/ 0 w 6588690"/>
              <a:gd name="connsiteY4" fmla="*/ 1803748 h 1803748"/>
              <a:gd name="connsiteX0" fmla="*/ 6588690 w 6588690"/>
              <a:gd name="connsiteY0" fmla="*/ 0 h 1803748"/>
              <a:gd name="connsiteX1" fmla="*/ 4747364 w 6588690"/>
              <a:gd name="connsiteY1" fmla="*/ 275572 h 1803748"/>
              <a:gd name="connsiteX2" fmla="*/ 3194137 w 6588690"/>
              <a:gd name="connsiteY2" fmla="*/ 1252603 h 1803748"/>
              <a:gd name="connsiteX3" fmla="*/ 1415441 w 6588690"/>
              <a:gd name="connsiteY3" fmla="*/ 1240077 h 1803748"/>
              <a:gd name="connsiteX4" fmla="*/ 0 w 6588690"/>
              <a:gd name="connsiteY4" fmla="*/ 1803748 h 1803748"/>
              <a:gd name="connsiteX0" fmla="*/ 6588690 w 6588690"/>
              <a:gd name="connsiteY0" fmla="*/ 0 h 1803748"/>
              <a:gd name="connsiteX1" fmla="*/ 4747364 w 6588690"/>
              <a:gd name="connsiteY1" fmla="*/ 275572 h 1803748"/>
              <a:gd name="connsiteX2" fmla="*/ 3194137 w 6588690"/>
              <a:gd name="connsiteY2" fmla="*/ 1252603 h 1803748"/>
              <a:gd name="connsiteX3" fmla="*/ 1415441 w 6588690"/>
              <a:gd name="connsiteY3" fmla="*/ 1240077 h 1803748"/>
              <a:gd name="connsiteX4" fmla="*/ 0 w 6588690"/>
              <a:gd name="connsiteY4" fmla="*/ 1803748 h 1803748"/>
              <a:gd name="connsiteX0" fmla="*/ 6851737 w 6851737"/>
              <a:gd name="connsiteY0" fmla="*/ 0 h 2016690"/>
              <a:gd name="connsiteX1" fmla="*/ 5010411 w 6851737"/>
              <a:gd name="connsiteY1" fmla="*/ 275572 h 2016690"/>
              <a:gd name="connsiteX2" fmla="*/ 3457184 w 6851737"/>
              <a:gd name="connsiteY2" fmla="*/ 1252603 h 2016690"/>
              <a:gd name="connsiteX3" fmla="*/ 1678488 w 6851737"/>
              <a:gd name="connsiteY3" fmla="*/ 1240077 h 2016690"/>
              <a:gd name="connsiteX4" fmla="*/ 0 w 6851737"/>
              <a:gd name="connsiteY4" fmla="*/ 2016690 h 2016690"/>
              <a:gd name="connsiteX0" fmla="*/ 6851737 w 6851737"/>
              <a:gd name="connsiteY0" fmla="*/ 0 h 2016690"/>
              <a:gd name="connsiteX1" fmla="*/ 5010411 w 6851737"/>
              <a:gd name="connsiteY1" fmla="*/ 275572 h 2016690"/>
              <a:gd name="connsiteX2" fmla="*/ 3457184 w 6851737"/>
              <a:gd name="connsiteY2" fmla="*/ 1252603 h 2016690"/>
              <a:gd name="connsiteX3" fmla="*/ 1678488 w 6851737"/>
              <a:gd name="connsiteY3" fmla="*/ 1240077 h 2016690"/>
              <a:gd name="connsiteX4" fmla="*/ 0 w 6851737"/>
              <a:gd name="connsiteY4" fmla="*/ 2016690 h 2016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1737" h="2016690">
                <a:moveTo>
                  <a:pt x="6851737" y="0"/>
                </a:moveTo>
                <a:cubicBezTo>
                  <a:pt x="6237962" y="91857"/>
                  <a:pt x="5576170" y="66805"/>
                  <a:pt x="5010411" y="275572"/>
                </a:cubicBezTo>
                <a:cubicBezTo>
                  <a:pt x="4444652" y="484339"/>
                  <a:pt x="4050083" y="1169096"/>
                  <a:pt x="3457184" y="1252603"/>
                </a:cubicBezTo>
                <a:cubicBezTo>
                  <a:pt x="2864285" y="1336110"/>
                  <a:pt x="2254685" y="1112729"/>
                  <a:pt x="1678488" y="1240077"/>
                </a:cubicBezTo>
                <a:cubicBezTo>
                  <a:pt x="1102291" y="1367425"/>
                  <a:pt x="384132" y="1741117"/>
                  <a:pt x="0" y="2016690"/>
                </a:cubicBezTo>
              </a:path>
            </a:pathLst>
          </a:cu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922729" y="2091846"/>
            <a:ext cx="2066794" cy="2404997"/>
          </a:xfrm>
          <a:custGeom>
            <a:avLst/>
            <a:gdLst>
              <a:gd name="connsiteX0" fmla="*/ 1741118 w 1741118"/>
              <a:gd name="connsiteY0" fmla="*/ 1791222 h 1791222"/>
              <a:gd name="connsiteX1" fmla="*/ 1014609 w 1741118"/>
              <a:gd name="connsiteY1" fmla="*/ 751562 h 1791222"/>
              <a:gd name="connsiteX2" fmla="*/ 162839 w 1741118"/>
              <a:gd name="connsiteY2" fmla="*/ 463463 h 1791222"/>
              <a:gd name="connsiteX3" fmla="*/ 0 w 1741118"/>
              <a:gd name="connsiteY3" fmla="*/ 0 h 1791222"/>
              <a:gd name="connsiteX0" fmla="*/ 1741118 w 1741118"/>
              <a:gd name="connsiteY0" fmla="*/ 1791222 h 1791222"/>
              <a:gd name="connsiteX1" fmla="*/ 1014609 w 1741118"/>
              <a:gd name="connsiteY1" fmla="*/ 751562 h 1791222"/>
              <a:gd name="connsiteX2" fmla="*/ 162839 w 1741118"/>
              <a:gd name="connsiteY2" fmla="*/ 463463 h 1791222"/>
              <a:gd name="connsiteX3" fmla="*/ 0 w 1741118"/>
              <a:gd name="connsiteY3" fmla="*/ 0 h 1791222"/>
              <a:gd name="connsiteX0" fmla="*/ 1741118 w 1741118"/>
              <a:gd name="connsiteY0" fmla="*/ 1791222 h 1791222"/>
              <a:gd name="connsiteX1" fmla="*/ 1014609 w 1741118"/>
              <a:gd name="connsiteY1" fmla="*/ 751562 h 1791222"/>
              <a:gd name="connsiteX2" fmla="*/ 162839 w 1741118"/>
              <a:gd name="connsiteY2" fmla="*/ 463463 h 1791222"/>
              <a:gd name="connsiteX3" fmla="*/ 0 w 1741118"/>
              <a:gd name="connsiteY3" fmla="*/ 0 h 1791222"/>
              <a:gd name="connsiteX0" fmla="*/ 1741118 w 1741118"/>
              <a:gd name="connsiteY0" fmla="*/ 1791222 h 1791222"/>
              <a:gd name="connsiteX1" fmla="*/ 1014609 w 1741118"/>
              <a:gd name="connsiteY1" fmla="*/ 751562 h 1791222"/>
              <a:gd name="connsiteX2" fmla="*/ 162839 w 1741118"/>
              <a:gd name="connsiteY2" fmla="*/ 463463 h 1791222"/>
              <a:gd name="connsiteX3" fmla="*/ 0 w 1741118"/>
              <a:gd name="connsiteY3" fmla="*/ 0 h 1791222"/>
              <a:gd name="connsiteX0" fmla="*/ 1741118 w 1741118"/>
              <a:gd name="connsiteY0" fmla="*/ 1791222 h 1791222"/>
              <a:gd name="connsiteX1" fmla="*/ 1014609 w 1741118"/>
              <a:gd name="connsiteY1" fmla="*/ 751562 h 1791222"/>
              <a:gd name="connsiteX2" fmla="*/ 162839 w 1741118"/>
              <a:gd name="connsiteY2" fmla="*/ 463463 h 1791222"/>
              <a:gd name="connsiteX3" fmla="*/ 0 w 1741118"/>
              <a:gd name="connsiteY3" fmla="*/ 0 h 1791222"/>
              <a:gd name="connsiteX0" fmla="*/ 1741118 w 1741118"/>
              <a:gd name="connsiteY0" fmla="*/ 1791222 h 1791222"/>
              <a:gd name="connsiteX1" fmla="*/ 1014609 w 1741118"/>
              <a:gd name="connsiteY1" fmla="*/ 751562 h 1791222"/>
              <a:gd name="connsiteX2" fmla="*/ 162839 w 1741118"/>
              <a:gd name="connsiteY2" fmla="*/ 463463 h 1791222"/>
              <a:gd name="connsiteX3" fmla="*/ 37579 w 1741118"/>
              <a:gd name="connsiteY3" fmla="*/ 162838 h 1791222"/>
              <a:gd name="connsiteX4" fmla="*/ 0 w 1741118"/>
              <a:gd name="connsiteY4" fmla="*/ 0 h 1791222"/>
              <a:gd name="connsiteX0" fmla="*/ 1891430 w 1891430"/>
              <a:gd name="connsiteY0" fmla="*/ 2141951 h 2141951"/>
              <a:gd name="connsiteX1" fmla="*/ 1164921 w 1891430"/>
              <a:gd name="connsiteY1" fmla="*/ 1102291 h 2141951"/>
              <a:gd name="connsiteX2" fmla="*/ 313151 w 1891430"/>
              <a:gd name="connsiteY2" fmla="*/ 814192 h 2141951"/>
              <a:gd name="connsiteX3" fmla="*/ 187891 w 1891430"/>
              <a:gd name="connsiteY3" fmla="*/ 513567 h 2141951"/>
              <a:gd name="connsiteX4" fmla="*/ 0 w 1891430"/>
              <a:gd name="connsiteY4" fmla="*/ 0 h 2141951"/>
              <a:gd name="connsiteX0" fmla="*/ 1891430 w 1891430"/>
              <a:gd name="connsiteY0" fmla="*/ 2141951 h 2141951"/>
              <a:gd name="connsiteX1" fmla="*/ 1164921 w 1891430"/>
              <a:gd name="connsiteY1" fmla="*/ 1102291 h 2141951"/>
              <a:gd name="connsiteX2" fmla="*/ 313151 w 1891430"/>
              <a:gd name="connsiteY2" fmla="*/ 814192 h 2141951"/>
              <a:gd name="connsiteX3" fmla="*/ 187891 w 1891430"/>
              <a:gd name="connsiteY3" fmla="*/ 513567 h 2141951"/>
              <a:gd name="connsiteX4" fmla="*/ 0 w 1891430"/>
              <a:gd name="connsiteY4" fmla="*/ 0 h 2141951"/>
              <a:gd name="connsiteX0" fmla="*/ 1891430 w 1891430"/>
              <a:gd name="connsiteY0" fmla="*/ 2141951 h 2141951"/>
              <a:gd name="connsiteX1" fmla="*/ 1164921 w 1891430"/>
              <a:gd name="connsiteY1" fmla="*/ 1102291 h 2141951"/>
              <a:gd name="connsiteX2" fmla="*/ 313151 w 1891430"/>
              <a:gd name="connsiteY2" fmla="*/ 814192 h 2141951"/>
              <a:gd name="connsiteX3" fmla="*/ 187891 w 1891430"/>
              <a:gd name="connsiteY3" fmla="*/ 513567 h 2141951"/>
              <a:gd name="connsiteX4" fmla="*/ 0 w 1891430"/>
              <a:gd name="connsiteY4" fmla="*/ 0 h 2141951"/>
              <a:gd name="connsiteX0" fmla="*/ 1891430 w 1891430"/>
              <a:gd name="connsiteY0" fmla="*/ 2141951 h 2141951"/>
              <a:gd name="connsiteX1" fmla="*/ 1164921 w 1891430"/>
              <a:gd name="connsiteY1" fmla="*/ 1102291 h 2141951"/>
              <a:gd name="connsiteX2" fmla="*/ 313151 w 1891430"/>
              <a:gd name="connsiteY2" fmla="*/ 814192 h 2141951"/>
              <a:gd name="connsiteX3" fmla="*/ 187891 w 1891430"/>
              <a:gd name="connsiteY3" fmla="*/ 513567 h 2141951"/>
              <a:gd name="connsiteX4" fmla="*/ 0 w 1891430"/>
              <a:gd name="connsiteY4" fmla="*/ 0 h 2141951"/>
              <a:gd name="connsiteX0" fmla="*/ 2066794 w 2066794"/>
              <a:gd name="connsiteY0" fmla="*/ 2404997 h 2404997"/>
              <a:gd name="connsiteX1" fmla="*/ 1340285 w 2066794"/>
              <a:gd name="connsiteY1" fmla="*/ 1365337 h 2404997"/>
              <a:gd name="connsiteX2" fmla="*/ 488515 w 2066794"/>
              <a:gd name="connsiteY2" fmla="*/ 1077238 h 2404997"/>
              <a:gd name="connsiteX3" fmla="*/ 363255 w 2066794"/>
              <a:gd name="connsiteY3" fmla="*/ 776613 h 2404997"/>
              <a:gd name="connsiteX4" fmla="*/ 0 w 2066794"/>
              <a:gd name="connsiteY4" fmla="*/ 0 h 2404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6794" h="2404997">
                <a:moveTo>
                  <a:pt x="2066794" y="2404997"/>
                </a:moveTo>
                <a:cubicBezTo>
                  <a:pt x="1824624" y="2058444"/>
                  <a:pt x="1603331" y="1586630"/>
                  <a:pt x="1340285" y="1365337"/>
                </a:cubicBezTo>
                <a:cubicBezTo>
                  <a:pt x="1077239" y="1144044"/>
                  <a:pt x="651353" y="1175359"/>
                  <a:pt x="488515" y="1077238"/>
                </a:cubicBezTo>
                <a:cubicBezTo>
                  <a:pt x="325677" y="979117"/>
                  <a:pt x="390395" y="853857"/>
                  <a:pt x="363255" y="776613"/>
                </a:cubicBezTo>
                <a:cubicBezTo>
                  <a:pt x="373694" y="661791"/>
                  <a:pt x="131523" y="77244"/>
                  <a:pt x="0" y="0"/>
                </a:cubicBezTo>
              </a:path>
            </a:pathLst>
          </a:cu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64453" y="2188665"/>
            <a:ext cx="28501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tx2"/>
                </a:solidFill>
              </a:rPr>
              <a:t>Headward</a:t>
            </a:r>
            <a:r>
              <a:rPr lang="en-US" sz="2800" dirty="0" smtClean="0">
                <a:solidFill>
                  <a:schemeClr val="tx2"/>
                </a:solidFill>
              </a:rPr>
              <a:t> erosion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73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/>
        </p:nvSpPr>
        <p:spPr>
          <a:xfrm>
            <a:off x="571154" y="1962150"/>
            <a:ext cx="4334007" cy="1265129"/>
          </a:xfrm>
          <a:custGeom>
            <a:avLst/>
            <a:gdLst>
              <a:gd name="connsiteX0" fmla="*/ 6588690 w 6588690"/>
              <a:gd name="connsiteY0" fmla="*/ 0 h 1803748"/>
              <a:gd name="connsiteX1" fmla="*/ 4822520 w 6588690"/>
              <a:gd name="connsiteY1" fmla="*/ 313150 h 1803748"/>
              <a:gd name="connsiteX2" fmla="*/ 3194137 w 6588690"/>
              <a:gd name="connsiteY2" fmla="*/ 1252603 h 1803748"/>
              <a:gd name="connsiteX3" fmla="*/ 1415441 w 6588690"/>
              <a:gd name="connsiteY3" fmla="*/ 1240077 h 1803748"/>
              <a:gd name="connsiteX4" fmla="*/ 0 w 6588690"/>
              <a:gd name="connsiteY4" fmla="*/ 1803748 h 1803748"/>
              <a:gd name="connsiteX0" fmla="*/ 6588690 w 6588690"/>
              <a:gd name="connsiteY0" fmla="*/ 0 h 1803748"/>
              <a:gd name="connsiteX1" fmla="*/ 4747364 w 6588690"/>
              <a:gd name="connsiteY1" fmla="*/ 275572 h 1803748"/>
              <a:gd name="connsiteX2" fmla="*/ 3194137 w 6588690"/>
              <a:gd name="connsiteY2" fmla="*/ 1252603 h 1803748"/>
              <a:gd name="connsiteX3" fmla="*/ 1415441 w 6588690"/>
              <a:gd name="connsiteY3" fmla="*/ 1240077 h 1803748"/>
              <a:gd name="connsiteX4" fmla="*/ 0 w 6588690"/>
              <a:gd name="connsiteY4" fmla="*/ 1803748 h 1803748"/>
              <a:gd name="connsiteX0" fmla="*/ 6588690 w 6588690"/>
              <a:gd name="connsiteY0" fmla="*/ 0 h 1803748"/>
              <a:gd name="connsiteX1" fmla="*/ 4747364 w 6588690"/>
              <a:gd name="connsiteY1" fmla="*/ 275572 h 1803748"/>
              <a:gd name="connsiteX2" fmla="*/ 3194137 w 6588690"/>
              <a:gd name="connsiteY2" fmla="*/ 1252603 h 1803748"/>
              <a:gd name="connsiteX3" fmla="*/ 1415441 w 6588690"/>
              <a:gd name="connsiteY3" fmla="*/ 1240077 h 1803748"/>
              <a:gd name="connsiteX4" fmla="*/ 0 w 6588690"/>
              <a:gd name="connsiteY4" fmla="*/ 1803748 h 1803748"/>
              <a:gd name="connsiteX0" fmla="*/ 6588690 w 6588690"/>
              <a:gd name="connsiteY0" fmla="*/ 0 h 1803748"/>
              <a:gd name="connsiteX1" fmla="*/ 4747364 w 6588690"/>
              <a:gd name="connsiteY1" fmla="*/ 275572 h 1803748"/>
              <a:gd name="connsiteX2" fmla="*/ 3194137 w 6588690"/>
              <a:gd name="connsiteY2" fmla="*/ 1252603 h 1803748"/>
              <a:gd name="connsiteX3" fmla="*/ 1415441 w 6588690"/>
              <a:gd name="connsiteY3" fmla="*/ 1240077 h 1803748"/>
              <a:gd name="connsiteX4" fmla="*/ 0 w 6588690"/>
              <a:gd name="connsiteY4" fmla="*/ 1803748 h 1803748"/>
              <a:gd name="connsiteX0" fmla="*/ 6588690 w 6588690"/>
              <a:gd name="connsiteY0" fmla="*/ 0 h 1803748"/>
              <a:gd name="connsiteX1" fmla="*/ 4747364 w 6588690"/>
              <a:gd name="connsiteY1" fmla="*/ 275572 h 1803748"/>
              <a:gd name="connsiteX2" fmla="*/ 3194137 w 6588690"/>
              <a:gd name="connsiteY2" fmla="*/ 1252603 h 1803748"/>
              <a:gd name="connsiteX3" fmla="*/ 1415441 w 6588690"/>
              <a:gd name="connsiteY3" fmla="*/ 1240077 h 1803748"/>
              <a:gd name="connsiteX4" fmla="*/ 0 w 6588690"/>
              <a:gd name="connsiteY4" fmla="*/ 1803748 h 1803748"/>
              <a:gd name="connsiteX0" fmla="*/ 6588690 w 6588690"/>
              <a:gd name="connsiteY0" fmla="*/ 0 h 1803748"/>
              <a:gd name="connsiteX1" fmla="*/ 4747364 w 6588690"/>
              <a:gd name="connsiteY1" fmla="*/ 275572 h 1803748"/>
              <a:gd name="connsiteX2" fmla="*/ 3194137 w 6588690"/>
              <a:gd name="connsiteY2" fmla="*/ 1252603 h 1803748"/>
              <a:gd name="connsiteX3" fmla="*/ 1415441 w 6588690"/>
              <a:gd name="connsiteY3" fmla="*/ 1240077 h 1803748"/>
              <a:gd name="connsiteX4" fmla="*/ 0 w 6588690"/>
              <a:gd name="connsiteY4" fmla="*/ 1803748 h 1803748"/>
              <a:gd name="connsiteX0" fmla="*/ 6588690 w 6588690"/>
              <a:gd name="connsiteY0" fmla="*/ 0 h 1803748"/>
              <a:gd name="connsiteX1" fmla="*/ 4747364 w 6588690"/>
              <a:gd name="connsiteY1" fmla="*/ 275572 h 1803748"/>
              <a:gd name="connsiteX2" fmla="*/ 3194137 w 6588690"/>
              <a:gd name="connsiteY2" fmla="*/ 1252603 h 1803748"/>
              <a:gd name="connsiteX3" fmla="*/ 1415441 w 6588690"/>
              <a:gd name="connsiteY3" fmla="*/ 1240077 h 1803748"/>
              <a:gd name="connsiteX4" fmla="*/ 0 w 6588690"/>
              <a:gd name="connsiteY4" fmla="*/ 1803748 h 1803748"/>
              <a:gd name="connsiteX0" fmla="*/ 6851737 w 6851737"/>
              <a:gd name="connsiteY0" fmla="*/ 0 h 2016690"/>
              <a:gd name="connsiteX1" fmla="*/ 5010411 w 6851737"/>
              <a:gd name="connsiteY1" fmla="*/ 275572 h 2016690"/>
              <a:gd name="connsiteX2" fmla="*/ 3457184 w 6851737"/>
              <a:gd name="connsiteY2" fmla="*/ 1252603 h 2016690"/>
              <a:gd name="connsiteX3" fmla="*/ 1678488 w 6851737"/>
              <a:gd name="connsiteY3" fmla="*/ 1240077 h 2016690"/>
              <a:gd name="connsiteX4" fmla="*/ 0 w 6851737"/>
              <a:gd name="connsiteY4" fmla="*/ 2016690 h 2016690"/>
              <a:gd name="connsiteX0" fmla="*/ 6851737 w 6851737"/>
              <a:gd name="connsiteY0" fmla="*/ 0 h 2016690"/>
              <a:gd name="connsiteX1" fmla="*/ 5010411 w 6851737"/>
              <a:gd name="connsiteY1" fmla="*/ 275572 h 2016690"/>
              <a:gd name="connsiteX2" fmla="*/ 3457184 w 6851737"/>
              <a:gd name="connsiteY2" fmla="*/ 1252603 h 2016690"/>
              <a:gd name="connsiteX3" fmla="*/ 1678488 w 6851737"/>
              <a:gd name="connsiteY3" fmla="*/ 1240077 h 2016690"/>
              <a:gd name="connsiteX4" fmla="*/ 0 w 6851737"/>
              <a:gd name="connsiteY4" fmla="*/ 2016690 h 2016690"/>
              <a:gd name="connsiteX0" fmla="*/ 6851737 w 6851737"/>
              <a:gd name="connsiteY0" fmla="*/ 0 h 2016690"/>
              <a:gd name="connsiteX1" fmla="*/ 5010411 w 6851737"/>
              <a:gd name="connsiteY1" fmla="*/ 275572 h 2016690"/>
              <a:gd name="connsiteX2" fmla="*/ 4334007 w 6851737"/>
              <a:gd name="connsiteY2" fmla="*/ 751561 h 2016690"/>
              <a:gd name="connsiteX3" fmla="*/ 3457184 w 6851737"/>
              <a:gd name="connsiteY3" fmla="*/ 1252603 h 2016690"/>
              <a:gd name="connsiteX4" fmla="*/ 1678488 w 6851737"/>
              <a:gd name="connsiteY4" fmla="*/ 1240077 h 2016690"/>
              <a:gd name="connsiteX5" fmla="*/ 0 w 6851737"/>
              <a:gd name="connsiteY5" fmla="*/ 2016690 h 2016690"/>
              <a:gd name="connsiteX0" fmla="*/ 5010411 w 5010411"/>
              <a:gd name="connsiteY0" fmla="*/ 0 h 1741118"/>
              <a:gd name="connsiteX1" fmla="*/ 4334007 w 5010411"/>
              <a:gd name="connsiteY1" fmla="*/ 475989 h 1741118"/>
              <a:gd name="connsiteX2" fmla="*/ 3457184 w 5010411"/>
              <a:gd name="connsiteY2" fmla="*/ 977031 h 1741118"/>
              <a:gd name="connsiteX3" fmla="*/ 1678488 w 5010411"/>
              <a:gd name="connsiteY3" fmla="*/ 964505 h 1741118"/>
              <a:gd name="connsiteX4" fmla="*/ 0 w 5010411"/>
              <a:gd name="connsiteY4" fmla="*/ 1741118 h 1741118"/>
              <a:gd name="connsiteX0" fmla="*/ 4334007 w 4334007"/>
              <a:gd name="connsiteY0" fmla="*/ 0 h 1265129"/>
              <a:gd name="connsiteX1" fmla="*/ 3457184 w 4334007"/>
              <a:gd name="connsiteY1" fmla="*/ 501042 h 1265129"/>
              <a:gd name="connsiteX2" fmla="*/ 1678488 w 4334007"/>
              <a:gd name="connsiteY2" fmla="*/ 488516 h 1265129"/>
              <a:gd name="connsiteX3" fmla="*/ 0 w 4334007"/>
              <a:gd name="connsiteY3" fmla="*/ 1265129 h 1265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4007" h="1265129">
                <a:moveTo>
                  <a:pt x="4334007" y="0"/>
                </a:moveTo>
                <a:cubicBezTo>
                  <a:pt x="4075136" y="162838"/>
                  <a:pt x="3899771" y="419623"/>
                  <a:pt x="3457184" y="501042"/>
                </a:cubicBezTo>
                <a:cubicBezTo>
                  <a:pt x="3014598" y="582461"/>
                  <a:pt x="2254685" y="361168"/>
                  <a:pt x="1678488" y="488516"/>
                </a:cubicBezTo>
                <a:cubicBezTo>
                  <a:pt x="1102291" y="615864"/>
                  <a:pt x="384132" y="989556"/>
                  <a:pt x="0" y="1265129"/>
                </a:cubicBezTo>
              </a:path>
            </a:pathLst>
          </a:custGeom>
          <a:noFill/>
          <a:ln w="571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Piracy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4905161" y="1277655"/>
            <a:ext cx="2485193" cy="3198947"/>
          </a:xfrm>
          <a:custGeom>
            <a:avLst/>
            <a:gdLst>
              <a:gd name="connsiteX0" fmla="*/ 6588690 w 6588690"/>
              <a:gd name="connsiteY0" fmla="*/ 0 h 1803748"/>
              <a:gd name="connsiteX1" fmla="*/ 4822520 w 6588690"/>
              <a:gd name="connsiteY1" fmla="*/ 313150 h 1803748"/>
              <a:gd name="connsiteX2" fmla="*/ 3194137 w 6588690"/>
              <a:gd name="connsiteY2" fmla="*/ 1252603 h 1803748"/>
              <a:gd name="connsiteX3" fmla="*/ 1415441 w 6588690"/>
              <a:gd name="connsiteY3" fmla="*/ 1240077 h 1803748"/>
              <a:gd name="connsiteX4" fmla="*/ 0 w 6588690"/>
              <a:gd name="connsiteY4" fmla="*/ 1803748 h 1803748"/>
              <a:gd name="connsiteX0" fmla="*/ 6588690 w 6588690"/>
              <a:gd name="connsiteY0" fmla="*/ 0 h 1803748"/>
              <a:gd name="connsiteX1" fmla="*/ 4747364 w 6588690"/>
              <a:gd name="connsiteY1" fmla="*/ 275572 h 1803748"/>
              <a:gd name="connsiteX2" fmla="*/ 3194137 w 6588690"/>
              <a:gd name="connsiteY2" fmla="*/ 1252603 h 1803748"/>
              <a:gd name="connsiteX3" fmla="*/ 1415441 w 6588690"/>
              <a:gd name="connsiteY3" fmla="*/ 1240077 h 1803748"/>
              <a:gd name="connsiteX4" fmla="*/ 0 w 6588690"/>
              <a:gd name="connsiteY4" fmla="*/ 1803748 h 1803748"/>
              <a:gd name="connsiteX0" fmla="*/ 6588690 w 6588690"/>
              <a:gd name="connsiteY0" fmla="*/ 0 h 1803748"/>
              <a:gd name="connsiteX1" fmla="*/ 4747364 w 6588690"/>
              <a:gd name="connsiteY1" fmla="*/ 275572 h 1803748"/>
              <a:gd name="connsiteX2" fmla="*/ 3194137 w 6588690"/>
              <a:gd name="connsiteY2" fmla="*/ 1252603 h 1803748"/>
              <a:gd name="connsiteX3" fmla="*/ 1415441 w 6588690"/>
              <a:gd name="connsiteY3" fmla="*/ 1240077 h 1803748"/>
              <a:gd name="connsiteX4" fmla="*/ 0 w 6588690"/>
              <a:gd name="connsiteY4" fmla="*/ 1803748 h 1803748"/>
              <a:gd name="connsiteX0" fmla="*/ 6588690 w 6588690"/>
              <a:gd name="connsiteY0" fmla="*/ 0 h 1803748"/>
              <a:gd name="connsiteX1" fmla="*/ 4747364 w 6588690"/>
              <a:gd name="connsiteY1" fmla="*/ 275572 h 1803748"/>
              <a:gd name="connsiteX2" fmla="*/ 3194137 w 6588690"/>
              <a:gd name="connsiteY2" fmla="*/ 1252603 h 1803748"/>
              <a:gd name="connsiteX3" fmla="*/ 1415441 w 6588690"/>
              <a:gd name="connsiteY3" fmla="*/ 1240077 h 1803748"/>
              <a:gd name="connsiteX4" fmla="*/ 0 w 6588690"/>
              <a:gd name="connsiteY4" fmla="*/ 1803748 h 1803748"/>
              <a:gd name="connsiteX0" fmla="*/ 6588690 w 6588690"/>
              <a:gd name="connsiteY0" fmla="*/ 0 h 1803748"/>
              <a:gd name="connsiteX1" fmla="*/ 4747364 w 6588690"/>
              <a:gd name="connsiteY1" fmla="*/ 275572 h 1803748"/>
              <a:gd name="connsiteX2" fmla="*/ 3194137 w 6588690"/>
              <a:gd name="connsiteY2" fmla="*/ 1252603 h 1803748"/>
              <a:gd name="connsiteX3" fmla="*/ 1415441 w 6588690"/>
              <a:gd name="connsiteY3" fmla="*/ 1240077 h 1803748"/>
              <a:gd name="connsiteX4" fmla="*/ 0 w 6588690"/>
              <a:gd name="connsiteY4" fmla="*/ 1803748 h 1803748"/>
              <a:gd name="connsiteX0" fmla="*/ 6588690 w 6588690"/>
              <a:gd name="connsiteY0" fmla="*/ 0 h 1803748"/>
              <a:gd name="connsiteX1" fmla="*/ 4747364 w 6588690"/>
              <a:gd name="connsiteY1" fmla="*/ 275572 h 1803748"/>
              <a:gd name="connsiteX2" fmla="*/ 3194137 w 6588690"/>
              <a:gd name="connsiteY2" fmla="*/ 1252603 h 1803748"/>
              <a:gd name="connsiteX3" fmla="*/ 1415441 w 6588690"/>
              <a:gd name="connsiteY3" fmla="*/ 1240077 h 1803748"/>
              <a:gd name="connsiteX4" fmla="*/ 0 w 6588690"/>
              <a:gd name="connsiteY4" fmla="*/ 1803748 h 1803748"/>
              <a:gd name="connsiteX0" fmla="*/ 6588690 w 6588690"/>
              <a:gd name="connsiteY0" fmla="*/ 0 h 1803748"/>
              <a:gd name="connsiteX1" fmla="*/ 4747364 w 6588690"/>
              <a:gd name="connsiteY1" fmla="*/ 275572 h 1803748"/>
              <a:gd name="connsiteX2" fmla="*/ 3194137 w 6588690"/>
              <a:gd name="connsiteY2" fmla="*/ 1252603 h 1803748"/>
              <a:gd name="connsiteX3" fmla="*/ 1415441 w 6588690"/>
              <a:gd name="connsiteY3" fmla="*/ 1240077 h 1803748"/>
              <a:gd name="connsiteX4" fmla="*/ 0 w 6588690"/>
              <a:gd name="connsiteY4" fmla="*/ 1803748 h 1803748"/>
              <a:gd name="connsiteX0" fmla="*/ 6851737 w 6851737"/>
              <a:gd name="connsiteY0" fmla="*/ 0 h 2016690"/>
              <a:gd name="connsiteX1" fmla="*/ 5010411 w 6851737"/>
              <a:gd name="connsiteY1" fmla="*/ 275572 h 2016690"/>
              <a:gd name="connsiteX2" fmla="*/ 3457184 w 6851737"/>
              <a:gd name="connsiteY2" fmla="*/ 1252603 h 2016690"/>
              <a:gd name="connsiteX3" fmla="*/ 1678488 w 6851737"/>
              <a:gd name="connsiteY3" fmla="*/ 1240077 h 2016690"/>
              <a:gd name="connsiteX4" fmla="*/ 0 w 6851737"/>
              <a:gd name="connsiteY4" fmla="*/ 2016690 h 2016690"/>
              <a:gd name="connsiteX0" fmla="*/ 6851737 w 6851737"/>
              <a:gd name="connsiteY0" fmla="*/ 0 h 2016690"/>
              <a:gd name="connsiteX1" fmla="*/ 5010411 w 6851737"/>
              <a:gd name="connsiteY1" fmla="*/ 275572 h 2016690"/>
              <a:gd name="connsiteX2" fmla="*/ 3457184 w 6851737"/>
              <a:gd name="connsiteY2" fmla="*/ 1252603 h 2016690"/>
              <a:gd name="connsiteX3" fmla="*/ 1678488 w 6851737"/>
              <a:gd name="connsiteY3" fmla="*/ 1240077 h 2016690"/>
              <a:gd name="connsiteX4" fmla="*/ 0 w 6851737"/>
              <a:gd name="connsiteY4" fmla="*/ 2016690 h 2016690"/>
              <a:gd name="connsiteX0" fmla="*/ 6851737 w 6851737"/>
              <a:gd name="connsiteY0" fmla="*/ 0 h 2016690"/>
              <a:gd name="connsiteX1" fmla="*/ 5010411 w 6851737"/>
              <a:gd name="connsiteY1" fmla="*/ 275572 h 2016690"/>
              <a:gd name="connsiteX2" fmla="*/ 4334007 w 6851737"/>
              <a:gd name="connsiteY2" fmla="*/ 751561 h 2016690"/>
              <a:gd name="connsiteX3" fmla="*/ 3457184 w 6851737"/>
              <a:gd name="connsiteY3" fmla="*/ 1252603 h 2016690"/>
              <a:gd name="connsiteX4" fmla="*/ 1678488 w 6851737"/>
              <a:gd name="connsiteY4" fmla="*/ 1240077 h 2016690"/>
              <a:gd name="connsiteX5" fmla="*/ 0 w 6851737"/>
              <a:gd name="connsiteY5" fmla="*/ 2016690 h 2016690"/>
              <a:gd name="connsiteX0" fmla="*/ 5173249 w 5173249"/>
              <a:gd name="connsiteY0" fmla="*/ 0 h 1271109"/>
              <a:gd name="connsiteX1" fmla="*/ 3331923 w 5173249"/>
              <a:gd name="connsiteY1" fmla="*/ 275572 h 1271109"/>
              <a:gd name="connsiteX2" fmla="*/ 2655519 w 5173249"/>
              <a:gd name="connsiteY2" fmla="*/ 751561 h 1271109"/>
              <a:gd name="connsiteX3" fmla="*/ 1778696 w 5173249"/>
              <a:gd name="connsiteY3" fmla="*/ 1252603 h 1271109"/>
              <a:gd name="connsiteX4" fmla="*/ 0 w 5173249"/>
              <a:gd name="connsiteY4" fmla="*/ 1240077 h 1271109"/>
              <a:gd name="connsiteX0" fmla="*/ 3394553 w 3394553"/>
              <a:gd name="connsiteY0" fmla="*/ 0 h 1252603"/>
              <a:gd name="connsiteX1" fmla="*/ 1553227 w 3394553"/>
              <a:gd name="connsiteY1" fmla="*/ 275572 h 1252603"/>
              <a:gd name="connsiteX2" fmla="*/ 876823 w 3394553"/>
              <a:gd name="connsiteY2" fmla="*/ 751561 h 1252603"/>
              <a:gd name="connsiteX3" fmla="*/ 0 w 3394553"/>
              <a:gd name="connsiteY3" fmla="*/ 1252603 h 1252603"/>
              <a:gd name="connsiteX0" fmla="*/ 3395052 w 3395052"/>
              <a:gd name="connsiteY0" fmla="*/ 0 h 1252603"/>
              <a:gd name="connsiteX1" fmla="*/ 1553726 w 3395052"/>
              <a:gd name="connsiteY1" fmla="*/ 275572 h 1252603"/>
              <a:gd name="connsiteX2" fmla="*/ 877322 w 3395052"/>
              <a:gd name="connsiteY2" fmla="*/ 751561 h 1252603"/>
              <a:gd name="connsiteX3" fmla="*/ 499 w 3395052"/>
              <a:gd name="connsiteY3" fmla="*/ 1252603 h 1252603"/>
              <a:gd name="connsiteX0" fmla="*/ 2578450 w 2578450"/>
              <a:gd name="connsiteY0" fmla="*/ 0 h 1515649"/>
              <a:gd name="connsiteX1" fmla="*/ 737124 w 2578450"/>
              <a:gd name="connsiteY1" fmla="*/ 275572 h 1515649"/>
              <a:gd name="connsiteX2" fmla="*/ 60720 w 2578450"/>
              <a:gd name="connsiteY2" fmla="*/ 751561 h 1515649"/>
              <a:gd name="connsiteX3" fmla="*/ 474078 w 2578450"/>
              <a:gd name="connsiteY3" fmla="*/ 1515649 h 1515649"/>
              <a:gd name="connsiteX0" fmla="*/ 2520760 w 2520760"/>
              <a:gd name="connsiteY0" fmla="*/ 0 h 1515649"/>
              <a:gd name="connsiteX1" fmla="*/ 679434 w 2520760"/>
              <a:gd name="connsiteY1" fmla="*/ 275572 h 1515649"/>
              <a:gd name="connsiteX2" fmla="*/ 65660 w 2520760"/>
              <a:gd name="connsiteY2" fmla="*/ 676405 h 1515649"/>
              <a:gd name="connsiteX3" fmla="*/ 416388 w 2520760"/>
              <a:gd name="connsiteY3" fmla="*/ 1515649 h 1515649"/>
              <a:gd name="connsiteX0" fmla="*/ 2482929 w 2482929"/>
              <a:gd name="connsiteY0" fmla="*/ 0 h 1515649"/>
              <a:gd name="connsiteX1" fmla="*/ 641603 w 2482929"/>
              <a:gd name="connsiteY1" fmla="*/ 275572 h 1515649"/>
              <a:gd name="connsiteX2" fmla="*/ 27829 w 2482929"/>
              <a:gd name="connsiteY2" fmla="*/ 676405 h 1515649"/>
              <a:gd name="connsiteX3" fmla="*/ 378557 w 2482929"/>
              <a:gd name="connsiteY3" fmla="*/ 1515649 h 1515649"/>
              <a:gd name="connsiteX0" fmla="*/ 2482929 w 2482929"/>
              <a:gd name="connsiteY0" fmla="*/ 0 h 1574334"/>
              <a:gd name="connsiteX1" fmla="*/ 641603 w 2482929"/>
              <a:gd name="connsiteY1" fmla="*/ 275572 h 1574334"/>
              <a:gd name="connsiteX2" fmla="*/ 27829 w 2482929"/>
              <a:gd name="connsiteY2" fmla="*/ 676405 h 1574334"/>
              <a:gd name="connsiteX3" fmla="*/ 378557 w 2482929"/>
              <a:gd name="connsiteY3" fmla="*/ 1515649 h 1574334"/>
              <a:gd name="connsiteX4" fmla="*/ 378558 w 2482929"/>
              <a:gd name="connsiteY4" fmla="*/ 1503124 h 1574334"/>
              <a:gd name="connsiteX0" fmla="*/ 2485527 w 2485527"/>
              <a:gd name="connsiteY0" fmla="*/ 0 h 1903973"/>
              <a:gd name="connsiteX1" fmla="*/ 644201 w 2485527"/>
              <a:gd name="connsiteY1" fmla="*/ 275572 h 1903973"/>
              <a:gd name="connsiteX2" fmla="*/ 30427 w 2485527"/>
              <a:gd name="connsiteY2" fmla="*/ 676405 h 1903973"/>
              <a:gd name="connsiteX3" fmla="*/ 381155 w 2485527"/>
              <a:gd name="connsiteY3" fmla="*/ 1515649 h 1903973"/>
              <a:gd name="connsiteX4" fmla="*/ 468838 w 2485527"/>
              <a:gd name="connsiteY4" fmla="*/ 1903956 h 1903973"/>
              <a:gd name="connsiteX5" fmla="*/ 381156 w 2485527"/>
              <a:gd name="connsiteY5" fmla="*/ 1503124 h 1903973"/>
              <a:gd name="connsiteX0" fmla="*/ 2485527 w 2485527"/>
              <a:gd name="connsiteY0" fmla="*/ 0 h 1903973"/>
              <a:gd name="connsiteX1" fmla="*/ 644201 w 2485527"/>
              <a:gd name="connsiteY1" fmla="*/ 275572 h 1903973"/>
              <a:gd name="connsiteX2" fmla="*/ 30427 w 2485527"/>
              <a:gd name="connsiteY2" fmla="*/ 676405 h 1903973"/>
              <a:gd name="connsiteX3" fmla="*/ 381155 w 2485527"/>
              <a:gd name="connsiteY3" fmla="*/ 1515649 h 1903973"/>
              <a:gd name="connsiteX4" fmla="*/ 468838 w 2485527"/>
              <a:gd name="connsiteY4" fmla="*/ 1903956 h 1903973"/>
              <a:gd name="connsiteX5" fmla="*/ 381156 w 2485527"/>
              <a:gd name="connsiteY5" fmla="*/ 1503124 h 1903973"/>
              <a:gd name="connsiteX0" fmla="*/ 2491360 w 2491360"/>
              <a:gd name="connsiteY0" fmla="*/ 0 h 3231717"/>
              <a:gd name="connsiteX1" fmla="*/ 650034 w 2491360"/>
              <a:gd name="connsiteY1" fmla="*/ 275572 h 3231717"/>
              <a:gd name="connsiteX2" fmla="*/ 36260 w 2491360"/>
              <a:gd name="connsiteY2" fmla="*/ 676405 h 3231717"/>
              <a:gd name="connsiteX3" fmla="*/ 386988 w 2491360"/>
              <a:gd name="connsiteY3" fmla="*/ 1515649 h 3231717"/>
              <a:gd name="connsiteX4" fmla="*/ 1025816 w 2491360"/>
              <a:gd name="connsiteY4" fmla="*/ 3231715 h 3231717"/>
              <a:gd name="connsiteX5" fmla="*/ 386989 w 2491360"/>
              <a:gd name="connsiteY5" fmla="*/ 1503124 h 3231717"/>
              <a:gd name="connsiteX0" fmla="*/ 2491360 w 2491360"/>
              <a:gd name="connsiteY0" fmla="*/ 0 h 3244893"/>
              <a:gd name="connsiteX1" fmla="*/ 650034 w 2491360"/>
              <a:gd name="connsiteY1" fmla="*/ 275572 h 3244893"/>
              <a:gd name="connsiteX2" fmla="*/ 36260 w 2491360"/>
              <a:gd name="connsiteY2" fmla="*/ 676405 h 3244893"/>
              <a:gd name="connsiteX3" fmla="*/ 386988 w 2491360"/>
              <a:gd name="connsiteY3" fmla="*/ 1515649 h 3244893"/>
              <a:gd name="connsiteX4" fmla="*/ 1025816 w 2491360"/>
              <a:gd name="connsiteY4" fmla="*/ 3231715 h 3244893"/>
              <a:gd name="connsiteX5" fmla="*/ 650035 w 2491360"/>
              <a:gd name="connsiteY5" fmla="*/ 2267211 h 3244893"/>
              <a:gd name="connsiteX6" fmla="*/ 386989 w 2491360"/>
              <a:gd name="connsiteY6" fmla="*/ 1503124 h 3244893"/>
              <a:gd name="connsiteX0" fmla="*/ 2491360 w 2491360"/>
              <a:gd name="connsiteY0" fmla="*/ 0 h 3233267"/>
              <a:gd name="connsiteX1" fmla="*/ 650034 w 2491360"/>
              <a:gd name="connsiteY1" fmla="*/ 275572 h 3233267"/>
              <a:gd name="connsiteX2" fmla="*/ 36260 w 2491360"/>
              <a:gd name="connsiteY2" fmla="*/ 676405 h 3233267"/>
              <a:gd name="connsiteX3" fmla="*/ 386988 w 2491360"/>
              <a:gd name="connsiteY3" fmla="*/ 1515649 h 3233267"/>
              <a:gd name="connsiteX4" fmla="*/ 1025816 w 2491360"/>
              <a:gd name="connsiteY4" fmla="*/ 3231715 h 3233267"/>
              <a:gd name="connsiteX5" fmla="*/ 399515 w 2491360"/>
              <a:gd name="connsiteY5" fmla="*/ 1816274 h 3233267"/>
              <a:gd name="connsiteX6" fmla="*/ 386989 w 2491360"/>
              <a:gd name="connsiteY6" fmla="*/ 1503124 h 3233267"/>
              <a:gd name="connsiteX0" fmla="*/ 2491360 w 2491360"/>
              <a:gd name="connsiteY0" fmla="*/ 0 h 3233267"/>
              <a:gd name="connsiteX1" fmla="*/ 650034 w 2491360"/>
              <a:gd name="connsiteY1" fmla="*/ 275572 h 3233267"/>
              <a:gd name="connsiteX2" fmla="*/ 36260 w 2491360"/>
              <a:gd name="connsiteY2" fmla="*/ 676405 h 3233267"/>
              <a:gd name="connsiteX3" fmla="*/ 386988 w 2491360"/>
              <a:gd name="connsiteY3" fmla="*/ 1515649 h 3233267"/>
              <a:gd name="connsiteX4" fmla="*/ 1025816 w 2491360"/>
              <a:gd name="connsiteY4" fmla="*/ 3231715 h 3233267"/>
              <a:gd name="connsiteX5" fmla="*/ 399515 w 2491360"/>
              <a:gd name="connsiteY5" fmla="*/ 1816274 h 3233267"/>
              <a:gd name="connsiteX6" fmla="*/ 386989 w 2491360"/>
              <a:gd name="connsiteY6" fmla="*/ 1503124 h 3233267"/>
              <a:gd name="connsiteX0" fmla="*/ 2491360 w 2491360"/>
              <a:gd name="connsiteY0" fmla="*/ 0 h 3257061"/>
              <a:gd name="connsiteX1" fmla="*/ 650034 w 2491360"/>
              <a:gd name="connsiteY1" fmla="*/ 275572 h 3257061"/>
              <a:gd name="connsiteX2" fmla="*/ 36260 w 2491360"/>
              <a:gd name="connsiteY2" fmla="*/ 676405 h 3257061"/>
              <a:gd name="connsiteX3" fmla="*/ 386988 w 2491360"/>
              <a:gd name="connsiteY3" fmla="*/ 1515649 h 3257061"/>
              <a:gd name="connsiteX4" fmla="*/ 1025816 w 2491360"/>
              <a:gd name="connsiteY4" fmla="*/ 3231715 h 3257061"/>
              <a:gd name="connsiteX5" fmla="*/ 862978 w 2491360"/>
              <a:gd name="connsiteY5" fmla="*/ 2492679 h 3257061"/>
              <a:gd name="connsiteX6" fmla="*/ 399515 w 2491360"/>
              <a:gd name="connsiteY6" fmla="*/ 1816274 h 3257061"/>
              <a:gd name="connsiteX7" fmla="*/ 386989 w 2491360"/>
              <a:gd name="connsiteY7" fmla="*/ 1503124 h 3257061"/>
              <a:gd name="connsiteX0" fmla="*/ 2491360 w 2491360"/>
              <a:gd name="connsiteY0" fmla="*/ 0 h 3257061"/>
              <a:gd name="connsiteX1" fmla="*/ 650034 w 2491360"/>
              <a:gd name="connsiteY1" fmla="*/ 275572 h 3257061"/>
              <a:gd name="connsiteX2" fmla="*/ 36260 w 2491360"/>
              <a:gd name="connsiteY2" fmla="*/ 676405 h 3257061"/>
              <a:gd name="connsiteX3" fmla="*/ 386988 w 2491360"/>
              <a:gd name="connsiteY3" fmla="*/ 1515649 h 3257061"/>
              <a:gd name="connsiteX4" fmla="*/ 1025816 w 2491360"/>
              <a:gd name="connsiteY4" fmla="*/ 3231715 h 3257061"/>
              <a:gd name="connsiteX5" fmla="*/ 862978 w 2491360"/>
              <a:gd name="connsiteY5" fmla="*/ 2492679 h 3257061"/>
              <a:gd name="connsiteX6" fmla="*/ 499723 w 2491360"/>
              <a:gd name="connsiteY6" fmla="*/ 1891430 h 3257061"/>
              <a:gd name="connsiteX7" fmla="*/ 386989 w 2491360"/>
              <a:gd name="connsiteY7" fmla="*/ 1503124 h 3257061"/>
              <a:gd name="connsiteX0" fmla="*/ 2491360 w 2491360"/>
              <a:gd name="connsiteY0" fmla="*/ 0 h 3257061"/>
              <a:gd name="connsiteX1" fmla="*/ 650034 w 2491360"/>
              <a:gd name="connsiteY1" fmla="*/ 275572 h 3257061"/>
              <a:gd name="connsiteX2" fmla="*/ 36260 w 2491360"/>
              <a:gd name="connsiteY2" fmla="*/ 676405 h 3257061"/>
              <a:gd name="connsiteX3" fmla="*/ 386988 w 2491360"/>
              <a:gd name="connsiteY3" fmla="*/ 1515649 h 3257061"/>
              <a:gd name="connsiteX4" fmla="*/ 1025816 w 2491360"/>
              <a:gd name="connsiteY4" fmla="*/ 3231715 h 3257061"/>
              <a:gd name="connsiteX5" fmla="*/ 862978 w 2491360"/>
              <a:gd name="connsiteY5" fmla="*/ 2492679 h 3257061"/>
              <a:gd name="connsiteX6" fmla="*/ 499723 w 2491360"/>
              <a:gd name="connsiteY6" fmla="*/ 1891430 h 3257061"/>
              <a:gd name="connsiteX7" fmla="*/ 386989 w 2491360"/>
              <a:gd name="connsiteY7" fmla="*/ 1503124 h 3257061"/>
              <a:gd name="connsiteX0" fmla="*/ 2491360 w 2491360"/>
              <a:gd name="connsiteY0" fmla="*/ 0 h 3257061"/>
              <a:gd name="connsiteX1" fmla="*/ 650034 w 2491360"/>
              <a:gd name="connsiteY1" fmla="*/ 275572 h 3257061"/>
              <a:gd name="connsiteX2" fmla="*/ 36260 w 2491360"/>
              <a:gd name="connsiteY2" fmla="*/ 676405 h 3257061"/>
              <a:gd name="connsiteX3" fmla="*/ 386988 w 2491360"/>
              <a:gd name="connsiteY3" fmla="*/ 1515649 h 3257061"/>
              <a:gd name="connsiteX4" fmla="*/ 1025816 w 2491360"/>
              <a:gd name="connsiteY4" fmla="*/ 3231715 h 3257061"/>
              <a:gd name="connsiteX5" fmla="*/ 862978 w 2491360"/>
              <a:gd name="connsiteY5" fmla="*/ 2492679 h 3257061"/>
              <a:gd name="connsiteX6" fmla="*/ 499723 w 2491360"/>
              <a:gd name="connsiteY6" fmla="*/ 1891430 h 3257061"/>
              <a:gd name="connsiteX7" fmla="*/ 386989 w 2491360"/>
              <a:gd name="connsiteY7" fmla="*/ 1503124 h 3257061"/>
              <a:gd name="connsiteX0" fmla="*/ 2491360 w 2491360"/>
              <a:gd name="connsiteY0" fmla="*/ 0 h 3242186"/>
              <a:gd name="connsiteX1" fmla="*/ 650034 w 2491360"/>
              <a:gd name="connsiteY1" fmla="*/ 275572 h 3242186"/>
              <a:gd name="connsiteX2" fmla="*/ 36260 w 2491360"/>
              <a:gd name="connsiteY2" fmla="*/ 676405 h 3242186"/>
              <a:gd name="connsiteX3" fmla="*/ 386988 w 2491360"/>
              <a:gd name="connsiteY3" fmla="*/ 1515649 h 3242186"/>
              <a:gd name="connsiteX4" fmla="*/ 1025816 w 2491360"/>
              <a:gd name="connsiteY4" fmla="*/ 3231715 h 3242186"/>
              <a:gd name="connsiteX5" fmla="*/ 1364019 w 2491360"/>
              <a:gd name="connsiteY5" fmla="*/ 2217107 h 3242186"/>
              <a:gd name="connsiteX6" fmla="*/ 499723 w 2491360"/>
              <a:gd name="connsiteY6" fmla="*/ 1891430 h 3242186"/>
              <a:gd name="connsiteX7" fmla="*/ 386989 w 2491360"/>
              <a:gd name="connsiteY7" fmla="*/ 1503124 h 3242186"/>
              <a:gd name="connsiteX0" fmla="*/ 2491360 w 2491360"/>
              <a:gd name="connsiteY0" fmla="*/ 0 h 3518163"/>
              <a:gd name="connsiteX1" fmla="*/ 650034 w 2491360"/>
              <a:gd name="connsiteY1" fmla="*/ 275572 h 3518163"/>
              <a:gd name="connsiteX2" fmla="*/ 36260 w 2491360"/>
              <a:gd name="connsiteY2" fmla="*/ 676405 h 3518163"/>
              <a:gd name="connsiteX3" fmla="*/ 386988 w 2491360"/>
              <a:gd name="connsiteY3" fmla="*/ 1515649 h 3518163"/>
              <a:gd name="connsiteX4" fmla="*/ 1025816 w 2491360"/>
              <a:gd name="connsiteY4" fmla="*/ 3231715 h 3518163"/>
              <a:gd name="connsiteX5" fmla="*/ 1677169 w 2491360"/>
              <a:gd name="connsiteY5" fmla="*/ 3419605 h 3518163"/>
              <a:gd name="connsiteX6" fmla="*/ 1364019 w 2491360"/>
              <a:gd name="connsiteY6" fmla="*/ 2217107 h 3518163"/>
              <a:gd name="connsiteX7" fmla="*/ 499723 w 2491360"/>
              <a:gd name="connsiteY7" fmla="*/ 1891430 h 3518163"/>
              <a:gd name="connsiteX8" fmla="*/ 386989 w 2491360"/>
              <a:gd name="connsiteY8" fmla="*/ 1503124 h 3518163"/>
              <a:gd name="connsiteX0" fmla="*/ 2491360 w 2491360"/>
              <a:gd name="connsiteY0" fmla="*/ 0 h 3518163"/>
              <a:gd name="connsiteX1" fmla="*/ 650034 w 2491360"/>
              <a:gd name="connsiteY1" fmla="*/ 275572 h 3518163"/>
              <a:gd name="connsiteX2" fmla="*/ 36260 w 2491360"/>
              <a:gd name="connsiteY2" fmla="*/ 676405 h 3518163"/>
              <a:gd name="connsiteX3" fmla="*/ 386988 w 2491360"/>
              <a:gd name="connsiteY3" fmla="*/ 1515649 h 3518163"/>
              <a:gd name="connsiteX4" fmla="*/ 1025816 w 2491360"/>
              <a:gd name="connsiteY4" fmla="*/ 3231715 h 3518163"/>
              <a:gd name="connsiteX5" fmla="*/ 1677169 w 2491360"/>
              <a:gd name="connsiteY5" fmla="*/ 3419605 h 3518163"/>
              <a:gd name="connsiteX6" fmla="*/ 1364019 w 2491360"/>
              <a:gd name="connsiteY6" fmla="*/ 2217107 h 3518163"/>
              <a:gd name="connsiteX7" fmla="*/ 111416 w 2491360"/>
              <a:gd name="connsiteY7" fmla="*/ 2492679 h 3518163"/>
              <a:gd name="connsiteX8" fmla="*/ 386989 w 2491360"/>
              <a:gd name="connsiteY8" fmla="*/ 1503124 h 3518163"/>
              <a:gd name="connsiteX0" fmla="*/ 2743199 w 2743199"/>
              <a:gd name="connsiteY0" fmla="*/ 0 h 3518163"/>
              <a:gd name="connsiteX1" fmla="*/ 901873 w 2743199"/>
              <a:gd name="connsiteY1" fmla="*/ 275572 h 3518163"/>
              <a:gd name="connsiteX2" fmla="*/ 288099 w 2743199"/>
              <a:gd name="connsiteY2" fmla="*/ 676405 h 3518163"/>
              <a:gd name="connsiteX3" fmla="*/ 638827 w 2743199"/>
              <a:gd name="connsiteY3" fmla="*/ 1515649 h 3518163"/>
              <a:gd name="connsiteX4" fmla="*/ 1277655 w 2743199"/>
              <a:gd name="connsiteY4" fmla="*/ 3231715 h 3518163"/>
              <a:gd name="connsiteX5" fmla="*/ 1929008 w 2743199"/>
              <a:gd name="connsiteY5" fmla="*/ 3419605 h 3518163"/>
              <a:gd name="connsiteX6" fmla="*/ 1615858 w 2743199"/>
              <a:gd name="connsiteY6" fmla="*/ 2217107 h 3518163"/>
              <a:gd name="connsiteX7" fmla="*/ 363255 w 2743199"/>
              <a:gd name="connsiteY7" fmla="*/ 2492679 h 3518163"/>
              <a:gd name="connsiteX8" fmla="*/ 0 w 2743199"/>
              <a:gd name="connsiteY8" fmla="*/ 1640910 h 3518163"/>
              <a:gd name="connsiteX0" fmla="*/ 3920645 w 3920645"/>
              <a:gd name="connsiteY0" fmla="*/ 0 h 3518163"/>
              <a:gd name="connsiteX1" fmla="*/ 2079319 w 3920645"/>
              <a:gd name="connsiteY1" fmla="*/ 275572 h 3518163"/>
              <a:gd name="connsiteX2" fmla="*/ 1465545 w 3920645"/>
              <a:gd name="connsiteY2" fmla="*/ 676405 h 3518163"/>
              <a:gd name="connsiteX3" fmla="*/ 1816273 w 3920645"/>
              <a:gd name="connsiteY3" fmla="*/ 1515649 h 3518163"/>
              <a:gd name="connsiteX4" fmla="*/ 2455101 w 3920645"/>
              <a:gd name="connsiteY4" fmla="*/ 3231715 h 3518163"/>
              <a:gd name="connsiteX5" fmla="*/ 3106454 w 3920645"/>
              <a:gd name="connsiteY5" fmla="*/ 3419605 h 3518163"/>
              <a:gd name="connsiteX6" fmla="*/ 2793304 w 3920645"/>
              <a:gd name="connsiteY6" fmla="*/ 2217107 h 3518163"/>
              <a:gd name="connsiteX7" fmla="*/ 1540701 w 3920645"/>
              <a:gd name="connsiteY7" fmla="*/ 2492679 h 3518163"/>
              <a:gd name="connsiteX8" fmla="*/ 0 w 3920645"/>
              <a:gd name="connsiteY8" fmla="*/ 3131508 h 3518163"/>
              <a:gd name="connsiteX0" fmla="*/ 2491361 w 2491361"/>
              <a:gd name="connsiteY0" fmla="*/ 0 h 3518163"/>
              <a:gd name="connsiteX1" fmla="*/ 650035 w 2491361"/>
              <a:gd name="connsiteY1" fmla="*/ 275572 h 3518163"/>
              <a:gd name="connsiteX2" fmla="*/ 36261 w 2491361"/>
              <a:gd name="connsiteY2" fmla="*/ 676405 h 3518163"/>
              <a:gd name="connsiteX3" fmla="*/ 386989 w 2491361"/>
              <a:gd name="connsiteY3" fmla="*/ 1515649 h 3518163"/>
              <a:gd name="connsiteX4" fmla="*/ 1025817 w 2491361"/>
              <a:gd name="connsiteY4" fmla="*/ 3231715 h 3518163"/>
              <a:gd name="connsiteX5" fmla="*/ 1677170 w 2491361"/>
              <a:gd name="connsiteY5" fmla="*/ 3419605 h 3518163"/>
              <a:gd name="connsiteX6" fmla="*/ 1364020 w 2491361"/>
              <a:gd name="connsiteY6" fmla="*/ 2217107 h 3518163"/>
              <a:gd name="connsiteX7" fmla="*/ 111417 w 2491361"/>
              <a:gd name="connsiteY7" fmla="*/ 2492679 h 3518163"/>
              <a:gd name="connsiteX0" fmla="*/ 2485193 w 2485193"/>
              <a:gd name="connsiteY0" fmla="*/ 0 h 3433672"/>
              <a:gd name="connsiteX1" fmla="*/ 643867 w 2485193"/>
              <a:gd name="connsiteY1" fmla="*/ 275572 h 3433672"/>
              <a:gd name="connsiteX2" fmla="*/ 30093 w 2485193"/>
              <a:gd name="connsiteY2" fmla="*/ 676405 h 3433672"/>
              <a:gd name="connsiteX3" fmla="*/ 380821 w 2485193"/>
              <a:gd name="connsiteY3" fmla="*/ 1515649 h 3433672"/>
              <a:gd name="connsiteX4" fmla="*/ 430926 w 2485193"/>
              <a:gd name="connsiteY4" fmla="*/ 1866378 h 3433672"/>
              <a:gd name="connsiteX5" fmla="*/ 1671002 w 2485193"/>
              <a:gd name="connsiteY5" fmla="*/ 3419605 h 3433672"/>
              <a:gd name="connsiteX6" fmla="*/ 1357852 w 2485193"/>
              <a:gd name="connsiteY6" fmla="*/ 2217107 h 3433672"/>
              <a:gd name="connsiteX7" fmla="*/ 105249 w 2485193"/>
              <a:gd name="connsiteY7" fmla="*/ 2492679 h 3433672"/>
              <a:gd name="connsiteX0" fmla="*/ 2485193 w 2485193"/>
              <a:gd name="connsiteY0" fmla="*/ 0 h 3432530"/>
              <a:gd name="connsiteX1" fmla="*/ 643867 w 2485193"/>
              <a:gd name="connsiteY1" fmla="*/ 275572 h 3432530"/>
              <a:gd name="connsiteX2" fmla="*/ 30093 w 2485193"/>
              <a:gd name="connsiteY2" fmla="*/ 676405 h 3432530"/>
              <a:gd name="connsiteX3" fmla="*/ 380821 w 2485193"/>
              <a:gd name="connsiteY3" fmla="*/ 1515649 h 3432530"/>
              <a:gd name="connsiteX4" fmla="*/ 430926 w 2485193"/>
              <a:gd name="connsiteY4" fmla="*/ 1866378 h 3432530"/>
              <a:gd name="connsiteX5" fmla="*/ 1671002 w 2485193"/>
              <a:gd name="connsiteY5" fmla="*/ 3419605 h 3432530"/>
              <a:gd name="connsiteX6" fmla="*/ 1357852 w 2485193"/>
              <a:gd name="connsiteY6" fmla="*/ 2217107 h 3432530"/>
              <a:gd name="connsiteX7" fmla="*/ 105249 w 2485193"/>
              <a:gd name="connsiteY7" fmla="*/ 2492679 h 3432530"/>
              <a:gd name="connsiteX0" fmla="*/ 2485193 w 2816204"/>
              <a:gd name="connsiteY0" fmla="*/ 0 h 3432530"/>
              <a:gd name="connsiteX1" fmla="*/ 643867 w 2816204"/>
              <a:gd name="connsiteY1" fmla="*/ 275572 h 3432530"/>
              <a:gd name="connsiteX2" fmla="*/ 30093 w 2816204"/>
              <a:gd name="connsiteY2" fmla="*/ 676405 h 3432530"/>
              <a:gd name="connsiteX3" fmla="*/ 380821 w 2816204"/>
              <a:gd name="connsiteY3" fmla="*/ 1515649 h 3432530"/>
              <a:gd name="connsiteX4" fmla="*/ 430926 w 2816204"/>
              <a:gd name="connsiteY4" fmla="*/ 1866378 h 3432530"/>
              <a:gd name="connsiteX5" fmla="*/ 1671002 w 2816204"/>
              <a:gd name="connsiteY5" fmla="*/ 3419605 h 3432530"/>
              <a:gd name="connsiteX6" fmla="*/ 2810871 w 2816204"/>
              <a:gd name="connsiteY6" fmla="*/ 3169085 h 3432530"/>
              <a:gd name="connsiteX7" fmla="*/ 105249 w 2816204"/>
              <a:gd name="connsiteY7" fmla="*/ 2492679 h 3432530"/>
              <a:gd name="connsiteX0" fmla="*/ 2485193 w 3174232"/>
              <a:gd name="connsiteY0" fmla="*/ 0 h 3432530"/>
              <a:gd name="connsiteX1" fmla="*/ 643867 w 3174232"/>
              <a:gd name="connsiteY1" fmla="*/ 275572 h 3432530"/>
              <a:gd name="connsiteX2" fmla="*/ 30093 w 3174232"/>
              <a:gd name="connsiteY2" fmla="*/ 676405 h 3432530"/>
              <a:gd name="connsiteX3" fmla="*/ 380821 w 3174232"/>
              <a:gd name="connsiteY3" fmla="*/ 1515649 h 3432530"/>
              <a:gd name="connsiteX4" fmla="*/ 430926 w 3174232"/>
              <a:gd name="connsiteY4" fmla="*/ 1866378 h 3432530"/>
              <a:gd name="connsiteX5" fmla="*/ 1671002 w 3174232"/>
              <a:gd name="connsiteY5" fmla="*/ 3419605 h 3432530"/>
              <a:gd name="connsiteX6" fmla="*/ 2810871 w 3174232"/>
              <a:gd name="connsiteY6" fmla="*/ 3169085 h 3432530"/>
              <a:gd name="connsiteX7" fmla="*/ 3023813 w 3174232"/>
              <a:gd name="connsiteY7" fmla="*/ 2204581 h 3432530"/>
              <a:gd name="connsiteX0" fmla="*/ 2485193 w 3174232"/>
              <a:gd name="connsiteY0" fmla="*/ 0 h 3192618"/>
              <a:gd name="connsiteX1" fmla="*/ 643867 w 3174232"/>
              <a:gd name="connsiteY1" fmla="*/ 275572 h 3192618"/>
              <a:gd name="connsiteX2" fmla="*/ 30093 w 3174232"/>
              <a:gd name="connsiteY2" fmla="*/ 676405 h 3192618"/>
              <a:gd name="connsiteX3" fmla="*/ 380821 w 3174232"/>
              <a:gd name="connsiteY3" fmla="*/ 1515649 h 3192618"/>
              <a:gd name="connsiteX4" fmla="*/ 430926 w 3174232"/>
              <a:gd name="connsiteY4" fmla="*/ 1866378 h 3192618"/>
              <a:gd name="connsiteX5" fmla="*/ 1257643 w 3174232"/>
              <a:gd name="connsiteY5" fmla="*/ 2116898 h 3192618"/>
              <a:gd name="connsiteX6" fmla="*/ 2810871 w 3174232"/>
              <a:gd name="connsiteY6" fmla="*/ 3169085 h 3192618"/>
              <a:gd name="connsiteX7" fmla="*/ 3023813 w 3174232"/>
              <a:gd name="connsiteY7" fmla="*/ 2204581 h 3192618"/>
              <a:gd name="connsiteX0" fmla="*/ 2485193 w 3174232"/>
              <a:gd name="connsiteY0" fmla="*/ 0 h 3195226"/>
              <a:gd name="connsiteX1" fmla="*/ 643867 w 3174232"/>
              <a:gd name="connsiteY1" fmla="*/ 275572 h 3195226"/>
              <a:gd name="connsiteX2" fmla="*/ 30093 w 3174232"/>
              <a:gd name="connsiteY2" fmla="*/ 676405 h 3195226"/>
              <a:gd name="connsiteX3" fmla="*/ 380821 w 3174232"/>
              <a:gd name="connsiteY3" fmla="*/ 1515649 h 3195226"/>
              <a:gd name="connsiteX4" fmla="*/ 430926 w 3174232"/>
              <a:gd name="connsiteY4" fmla="*/ 1866378 h 3195226"/>
              <a:gd name="connsiteX5" fmla="*/ 1257643 w 3174232"/>
              <a:gd name="connsiteY5" fmla="*/ 2116898 h 3195226"/>
              <a:gd name="connsiteX6" fmla="*/ 2810871 w 3174232"/>
              <a:gd name="connsiteY6" fmla="*/ 3169085 h 3195226"/>
              <a:gd name="connsiteX7" fmla="*/ 3023813 w 3174232"/>
              <a:gd name="connsiteY7" fmla="*/ 2204581 h 3195226"/>
              <a:gd name="connsiteX0" fmla="*/ 2485193 w 3174232"/>
              <a:gd name="connsiteY0" fmla="*/ 0 h 3195226"/>
              <a:gd name="connsiteX1" fmla="*/ 643867 w 3174232"/>
              <a:gd name="connsiteY1" fmla="*/ 275572 h 3195226"/>
              <a:gd name="connsiteX2" fmla="*/ 30093 w 3174232"/>
              <a:gd name="connsiteY2" fmla="*/ 676405 h 3195226"/>
              <a:gd name="connsiteX3" fmla="*/ 380821 w 3174232"/>
              <a:gd name="connsiteY3" fmla="*/ 1515649 h 3195226"/>
              <a:gd name="connsiteX4" fmla="*/ 430926 w 3174232"/>
              <a:gd name="connsiteY4" fmla="*/ 1866378 h 3195226"/>
              <a:gd name="connsiteX5" fmla="*/ 1257643 w 3174232"/>
              <a:gd name="connsiteY5" fmla="*/ 2116898 h 3195226"/>
              <a:gd name="connsiteX6" fmla="*/ 2810871 w 3174232"/>
              <a:gd name="connsiteY6" fmla="*/ 3169085 h 3195226"/>
              <a:gd name="connsiteX7" fmla="*/ 3023813 w 3174232"/>
              <a:gd name="connsiteY7" fmla="*/ 2204581 h 3195226"/>
              <a:gd name="connsiteX0" fmla="*/ 2485193 w 3174232"/>
              <a:gd name="connsiteY0" fmla="*/ 0 h 3194558"/>
              <a:gd name="connsiteX1" fmla="*/ 643867 w 3174232"/>
              <a:gd name="connsiteY1" fmla="*/ 275572 h 3194558"/>
              <a:gd name="connsiteX2" fmla="*/ 30093 w 3174232"/>
              <a:gd name="connsiteY2" fmla="*/ 676405 h 3194558"/>
              <a:gd name="connsiteX3" fmla="*/ 380821 w 3174232"/>
              <a:gd name="connsiteY3" fmla="*/ 1515649 h 3194558"/>
              <a:gd name="connsiteX4" fmla="*/ 430926 w 3174232"/>
              <a:gd name="connsiteY4" fmla="*/ 1866378 h 3194558"/>
              <a:gd name="connsiteX5" fmla="*/ 1257643 w 3174232"/>
              <a:gd name="connsiteY5" fmla="*/ 2079320 h 3194558"/>
              <a:gd name="connsiteX6" fmla="*/ 2810871 w 3174232"/>
              <a:gd name="connsiteY6" fmla="*/ 3169085 h 3194558"/>
              <a:gd name="connsiteX7" fmla="*/ 3023813 w 3174232"/>
              <a:gd name="connsiteY7" fmla="*/ 2204581 h 3194558"/>
              <a:gd name="connsiteX0" fmla="*/ 2485193 w 3174232"/>
              <a:gd name="connsiteY0" fmla="*/ 0 h 3197104"/>
              <a:gd name="connsiteX1" fmla="*/ 643867 w 3174232"/>
              <a:gd name="connsiteY1" fmla="*/ 275572 h 3197104"/>
              <a:gd name="connsiteX2" fmla="*/ 30093 w 3174232"/>
              <a:gd name="connsiteY2" fmla="*/ 676405 h 3197104"/>
              <a:gd name="connsiteX3" fmla="*/ 380821 w 3174232"/>
              <a:gd name="connsiteY3" fmla="*/ 1515649 h 3197104"/>
              <a:gd name="connsiteX4" fmla="*/ 430926 w 3174232"/>
              <a:gd name="connsiteY4" fmla="*/ 1866378 h 3197104"/>
              <a:gd name="connsiteX5" fmla="*/ 1257643 w 3174232"/>
              <a:gd name="connsiteY5" fmla="*/ 2079320 h 3197104"/>
              <a:gd name="connsiteX6" fmla="*/ 2810871 w 3174232"/>
              <a:gd name="connsiteY6" fmla="*/ 3169085 h 3197104"/>
              <a:gd name="connsiteX7" fmla="*/ 3023813 w 3174232"/>
              <a:gd name="connsiteY7" fmla="*/ 2204581 h 3197104"/>
              <a:gd name="connsiteX0" fmla="*/ 2485193 w 3113704"/>
              <a:gd name="connsiteY0" fmla="*/ 0 h 3198947"/>
              <a:gd name="connsiteX1" fmla="*/ 643867 w 3113704"/>
              <a:gd name="connsiteY1" fmla="*/ 275572 h 3198947"/>
              <a:gd name="connsiteX2" fmla="*/ 30093 w 3113704"/>
              <a:gd name="connsiteY2" fmla="*/ 676405 h 3198947"/>
              <a:gd name="connsiteX3" fmla="*/ 380821 w 3113704"/>
              <a:gd name="connsiteY3" fmla="*/ 1515649 h 3198947"/>
              <a:gd name="connsiteX4" fmla="*/ 430926 w 3113704"/>
              <a:gd name="connsiteY4" fmla="*/ 1866378 h 3198947"/>
              <a:gd name="connsiteX5" fmla="*/ 1257643 w 3113704"/>
              <a:gd name="connsiteY5" fmla="*/ 2079320 h 3198947"/>
              <a:gd name="connsiteX6" fmla="*/ 2084361 w 3113704"/>
              <a:gd name="connsiteY6" fmla="*/ 3169085 h 3198947"/>
              <a:gd name="connsiteX7" fmla="*/ 3023813 w 3113704"/>
              <a:gd name="connsiteY7" fmla="*/ 2204581 h 3198947"/>
              <a:gd name="connsiteX0" fmla="*/ 2485193 w 2485193"/>
              <a:gd name="connsiteY0" fmla="*/ 0 h 3198947"/>
              <a:gd name="connsiteX1" fmla="*/ 643867 w 2485193"/>
              <a:gd name="connsiteY1" fmla="*/ 275572 h 3198947"/>
              <a:gd name="connsiteX2" fmla="*/ 30093 w 2485193"/>
              <a:gd name="connsiteY2" fmla="*/ 676405 h 3198947"/>
              <a:gd name="connsiteX3" fmla="*/ 380821 w 2485193"/>
              <a:gd name="connsiteY3" fmla="*/ 1515649 h 3198947"/>
              <a:gd name="connsiteX4" fmla="*/ 430926 w 2485193"/>
              <a:gd name="connsiteY4" fmla="*/ 1866378 h 3198947"/>
              <a:gd name="connsiteX5" fmla="*/ 1257643 w 2485193"/>
              <a:gd name="connsiteY5" fmla="*/ 2079320 h 3198947"/>
              <a:gd name="connsiteX6" fmla="*/ 2084361 w 2485193"/>
              <a:gd name="connsiteY6" fmla="*/ 3169085 h 3198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85193" h="3198947">
                <a:moveTo>
                  <a:pt x="2485193" y="0"/>
                </a:moveTo>
                <a:cubicBezTo>
                  <a:pt x="1871418" y="91857"/>
                  <a:pt x="1053050" y="162838"/>
                  <a:pt x="643867" y="275572"/>
                </a:cubicBezTo>
                <a:cubicBezTo>
                  <a:pt x="234684" y="388306"/>
                  <a:pt x="288964" y="513567"/>
                  <a:pt x="30093" y="676405"/>
                </a:cubicBezTo>
                <a:cubicBezTo>
                  <a:pt x="-116044" y="789138"/>
                  <a:pt x="314016" y="1317320"/>
                  <a:pt x="380821" y="1515649"/>
                </a:cubicBezTo>
                <a:cubicBezTo>
                  <a:pt x="447627" y="1713978"/>
                  <a:pt x="284789" y="1772433"/>
                  <a:pt x="430926" y="1866378"/>
                </a:cubicBezTo>
                <a:cubicBezTo>
                  <a:pt x="577063" y="1960323"/>
                  <a:pt x="982070" y="1862202"/>
                  <a:pt x="1257643" y="2079320"/>
                </a:cubicBezTo>
                <a:cubicBezTo>
                  <a:pt x="1533216" y="2296438"/>
                  <a:pt x="2178306" y="3392466"/>
                  <a:pt x="2084361" y="3169085"/>
                </a:cubicBezTo>
              </a:path>
            </a:pathLst>
          </a:cu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64453" y="2188665"/>
            <a:ext cx="24244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Stream capture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8800" y="2505730"/>
            <a:ext cx="2515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Abandoned bed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89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4">
      <a:dk1>
        <a:srgbClr val="000066"/>
      </a:dk1>
      <a:lt1>
        <a:srgbClr val="FFFFFF"/>
      </a:lt1>
      <a:dk2>
        <a:srgbClr val="000066"/>
      </a:dk2>
      <a:lt2>
        <a:srgbClr val="7030A0"/>
      </a:lt2>
      <a:accent1>
        <a:srgbClr val="800000"/>
      </a:accent1>
      <a:accent2>
        <a:srgbClr val="0000FF"/>
      </a:accent2>
      <a:accent3>
        <a:srgbClr val="FF0000"/>
      </a:accent3>
      <a:accent4>
        <a:srgbClr val="006600"/>
      </a:accent4>
      <a:accent5>
        <a:srgbClr val="00CC00"/>
      </a:accent5>
      <a:accent6>
        <a:srgbClr val="800000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331</Words>
  <Application>Microsoft Office PowerPoint</Application>
  <PresentationFormat>On-screen Show (16:9)</PresentationFormat>
  <Paragraphs>86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River Landscapes</vt:lpstr>
      <vt:lpstr>Headwater valleys</vt:lpstr>
      <vt:lpstr>Active agents</vt:lpstr>
      <vt:lpstr>Headwater processes</vt:lpstr>
      <vt:lpstr>Drainage Divide</vt:lpstr>
      <vt:lpstr>Stream Piracy</vt:lpstr>
      <vt:lpstr>Stream Piracy</vt:lpstr>
      <vt:lpstr>Stream Piracy</vt:lpstr>
      <vt:lpstr>Stream Piracy</vt:lpstr>
      <vt:lpstr>Desert Streams</vt:lpstr>
      <vt:lpstr>Seasonal Streams</vt:lpstr>
      <vt:lpstr>Flash floods</vt:lpstr>
      <vt:lpstr>Desert stream features</vt:lpstr>
      <vt:lpstr>Base Level</vt:lpstr>
      <vt:lpstr>Delta</vt:lpstr>
      <vt:lpstr>Delta Shapes</vt:lpstr>
      <vt:lpstr>Nile Delta</vt:lpstr>
      <vt:lpstr>Mississippi Delta</vt:lpstr>
      <vt:lpstr>Lobes</vt:lpstr>
      <vt:lpstr>Lobe processes</vt:lpstr>
      <vt:lpstr>Uplifted Stream Beds</vt:lpstr>
      <vt:lpstr>Antecedent Stream</vt:lpstr>
      <vt:lpstr>Wind River</vt:lpstr>
      <vt:lpstr>Stream Rejuvenation</vt:lpstr>
      <vt:lpstr>Flooding</vt:lpstr>
      <vt:lpstr>Flooding</vt:lpstr>
      <vt:lpstr>Recurrence interval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Barrans</dc:creator>
  <cp:lastModifiedBy>Richard Barrans</cp:lastModifiedBy>
  <cp:revision>25</cp:revision>
  <cp:lastPrinted>2022-10-31T16:22:23Z</cp:lastPrinted>
  <dcterms:created xsi:type="dcterms:W3CDTF">2021-03-23T14:54:54Z</dcterms:created>
  <dcterms:modified xsi:type="dcterms:W3CDTF">2022-10-31T18:24:28Z</dcterms:modified>
</cp:coreProperties>
</file>