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02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54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Climate Variability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Climate Variability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Climate Variability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2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Variability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§15.1–15.3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has climate varied?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95350"/>
            <a:ext cx="7399197" cy="401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Temperature, clouds, wind, humidity. precipitation, storms</a:t>
            </a:r>
          </a:p>
          <a:p>
            <a:r>
              <a:rPr lang="en-US" dirty="0" smtClean="0"/>
              <a:t>And annual changes in all of these</a:t>
            </a:r>
          </a:p>
          <a:p>
            <a:r>
              <a:rPr lang="en-US" dirty="0" smtClean="0"/>
              <a:t>And expected variability from year to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“Climate is what you expect, weather is what you get.”</a:t>
            </a:r>
          </a:p>
          <a:p>
            <a:r>
              <a:rPr lang="en-US" dirty="0" smtClean="0"/>
              <a:t>Climate is the average weather pattern.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determines climate?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Latitude</a:t>
            </a:r>
          </a:p>
          <a:p>
            <a:r>
              <a:rPr lang="en-US" dirty="0" smtClean="0"/>
              <a:t>Elevation</a:t>
            </a:r>
          </a:p>
          <a:p>
            <a:r>
              <a:rPr lang="en-US" dirty="0" err="1" smtClean="0"/>
              <a:t>Continentality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roximity to water</a:t>
            </a:r>
          </a:p>
          <a:p>
            <a:r>
              <a:rPr lang="en-US" dirty="0" smtClean="0"/>
              <a:t>Global circulation</a:t>
            </a:r>
          </a:p>
          <a:p>
            <a:r>
              <a:rPr lang="en-US" dirty="0" smtClean="0"/>
              <a:t>Oceanic circulation</a:t>
            </a:r>
          </a:p>
          <a:p>
            <a:r>
              <a:rPr lang="en-US" dirty="0" smtClean="0"/>
              <a:t>Ground cover</a:t>
            </a:r>
          </a:p>
          <a:p>
            <a:r>
              <a:rPr lang="en-US" dirty="0" smtClean="0"/>
              <a:t>Atmospheric composition</a:t>
            </a:r>
          </a:p>
          <a:p>
            <a:r>
              <a:rPr lang="en-US" dirty="0" smtClean="0"/>
              <a:t>Insolation</a:t>
            </a:r>
          </a:p>
          <a:p>
            <a:r>
              <a:rPr lang="en-US" dirty="0" smtClean="0"/>
              <a:t>Orbital factors</a:t>
            </a:r>
          </a:p>
          <a:p>
            <a:r>
              <a:rPr lang="en-US" dirty="0" smtClean="0"/>
              <a:t>Land mass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4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variability include?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is only part of weather</a:t>
            </a:r>
          </a:p>
          <a:p>
            <a:r>
              <a:rPr lang="en-US" dirty="0" smtClean="0"/>
              <a:t>Temperature influences other variables</a:t>
            </a:r>
          </a:p>
          <a:p>
            <a:pPr lvl="1"/>
            <a:r>
              <a:rPr lang="en-US" dirty="0" smtClean="0"/>
              <a:t>Wind</a:t>
            </a:r>
          </a:p>
          <a:p>
            <a:pPr lvl="1"/>
            <a:r>
              <a:rPr lang="en-US" dirty="0" smtClean="0"/>
              <a:t>Moisture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climate?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change in the factors influencing 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has climate varied?</a:t>
            </a:r>
            <a:endParaRPr lang="en-US" dirty="0"/>
          </a:p>
        </p:txBody>
      </p:sp>
      <p:pic>
        <p:nvPicPr>
          <p:cNvPr id="1026" name="Picture 2" descr="Graph of Earth temperature over 500 million ye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80" y="1276350"/>
            <a:ext cx="8276820" cy="345757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4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has climate varied?</a:t>
            </a:r>
            <a:endParaRPr lang="en-US" dirty="0"/>
          </a:p>
        </p:txBody>
      </p:sp>
      <p:pic>
        <p:nvPicPr>
          <p:cNvPr id="2050" name="Picture 2" descr="Graph of global temperatures going back 65 million years shows that temperatures were highest during the Paleocene and Eocene era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00150"/>
            <a:ext cx="5905500" cy="381000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4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has climate varied?</a:t>
            </a:r>
            <a:endParaRPr lang="en-US" dirty="0"/>
          </a:p>
        </p:txBody>
      </p:sp>
      <p:pic>
        <p:nvPicPr>
          <p:cNvPr id="3074" name="Picture 2" descr="Graph of temperature anomalies from the EPICA ice core, Antarctic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36" y="1657350"/>
            <a:ext cx="8218264" cy="276225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8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135</Words>
  <Application>Microsoft Office PowerPoint</Application>
  <PresentationFormat>On-screen Show (16:9)</PresentationFormat>
  <Paragraphs>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Climate Variability</vt:lpstr>
      <vt:lpstr>What is climate?</vt:lpstr>
      <vt:lpstr>What is climate?</vt:lpstr>
      <vt:lpstr>What determines climate?</vt:lpstr>
      <vt:lpstr>What does variability include?</vt:lpstr>
      <vt:lpstr>What changes climate?</vt:lpstr>
      <vt:lpstr>How has climate varied?</vt:lpstr>
      <vt:lpstr>How has climate varied?</vt:lpstr>
      <vt:lpstr>How has climate varied?</vt:lpstr>
      <vt:lpstr>How has climate varied?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28</cp:revision>
  <cp:lastPrinted>2023-05-11T16:26:06Z</cp:lastPrinted>
  <dcterms:created xsi:type="dcterms:W3CDTF">2021-03-23T14:54:54Z</dcterms:created>
  <dcterms:modified xsi:type="dcterms:W3CDTF">2023-05-11T18:22:24Z</dcterms:modified>
</cp:coreProperties>
</file>