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49" r:id="rId2"/>
    <p:sldId id="560" r:id="rId3"/>
    <p:sldId id="564" r:id="rId4"/>
    <p:sldId id="565" r:id="rId5"/>
    <p:sldId id="566" r:id="rId6"/>
    <p:sldId id="567" r:id="rId7"/>
    <p:sldId id="579" r:id="rId8"/>
    <p:sldId id="571" r:id="rId9"/>
    <p:sldId id="568" r:id="rId10"/>
    <p:sldId id="569" r:id="rId11"/>
    <p:sldId id="581" r:id="rId12"/>
  </p:sldIdLst>
  <p:sldSz cx="9144000" cy="6858000" type="screen4x3"/>
  <p:notesSz cx="9236075" cy="70104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9">
          <p15:clr>
            <a:srgbClr val="A4A3A4"/>
          </p15:clr>
        </p15:guide>
        <p15:guide id="2" pos="29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01"/>
    <a:srgbClr val="006600"/>
    <a:srgbClr val="800000"/>
    <a:srgbClr val="003366"/>
    <a:srgbClr val="9A3344"/>
    <a:srgbClr val="B300A4"/>
    <a:srgbClr val="3519CA"/>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32787"/>
    <p:restoredTop sz="90929"/>
  </p:normalViewPr>
  <p:slideViewPr>
    <p:cSldViewPr>
      <p:cViewPr varScale="1">
        <p:scale>
          <a:sx n="75" d="100"/>
          <a:sy n="75" d="100"/>
        </p:scale>
        <p:origin x="55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226"/>
    </p:cViewPr>
  </p:sorterViewPr>
  <p:notesViewPr>
    <p:cSldViewPr>
      <p:cViewPr varScale="1">
        <p:scale>
          <a:sx n="74" d="100"/>
          <a:sy n="74" d="100"/>
        </p:scale>
        <p:origin x="552" y="54"/>
      </p:cViewPr>
      <p:guideLst>
        <p:guide orient="horz" pos="2209"/>
        <p:guide pos="29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0946" name="Rectangle 2">
            <a:extLst>
              <a:ext uri="{FF2B5EF4-FFF2-40B4-BE49-F238E27FC236}">
                <a16:creationId xmlns:a16="http://schemas.microsoft.com/office/drawing/2014/main" id="{A5E8067A-C7C7-1450-4F1A-00296349E224}"/>
              </a:ext>
            </a:extLst>
          </p:cNvPr>
          <p:cNvSpPr>
            <a:spLocks noGrp="1" noChangeArrowheads="1"/>
          </p:cNvSpPr>
          <p:nvPr>
            <p:ph type="hdr" sz="quarter"/>
          </p:nvPr>
        </p:nvSpPr>
        <p:spPr bwMode="auto">
          <a:xfrm>
            <a:off x="0" y="411163"/>
            <a:ext cx="4002088" cy="35083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defTabSz="920750" eaLnBrk="1" hangingPunct="1">
              <a:defRPr sz="1200" b="0">
                <a:latin typeface="Arial" charset="0"/>
              </a:defRPr>
            </a:lvl1pPr>
          </a:lstStyle>
          <a:p>
            <a:pPr>
              <a:defRPr/>
            </a:pPr>
            <a:r>
              <a:rPr lang="en-US"/>
              <a:t>PHYS 1210 L20 Center</a:t>
            </a:r>
          </a:p>
        </p:txBody>
      </p:sp>
      <p:sp>
        <p:nvSpPr>
          <p:cNvPr id="210947" name="Rectangle 3">
            <a:extLst>
              <a:ext uri="{FF2B5EF4-FFF2-40B4-BE49-F238E27FC236}">
                <a16:creationId xmlns:a16="http://schemas.microsoft.com/office/drawing/2014/main" id="{74A834E1-1349-FB32-F2DB-0F37D521DCFC}"/>
              </a:ext>
            </a:extLst>
          </p:cNvPr>
          <p:cNvSpPr>
            <a:spLocks noGrp="1" noChangeArrowheads="1"/>
          </p:cNvSpPr>
          <p:nvPr>
            <p:ph type="dt" sz="quarter" idx="1"/>
          </p:nvPr>
        </p:nvSpPr>
        <p:spPr bwMode="auto">
          <a:xfrm>
            <a:off x="5230813" y="0"/>
            <a:ext cx="4003675" cy="350838"/>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defTabSz="920750" eaLnBrk="1" hangingPunct="1">
              <a:defRPr sz="1200" b="0">
                <a:latin typeface="Arial" charset="0"/>
              </a:defRPr>
            </a:lvl1pPr>
          </a:lstStyle>
          <a:p>
            <a:pPr>
              <a:defRPr/>
            </a:pPr>
            <a:endParaRPr lang="en-US"/>
          </a:p>
        </p:txBody>
      </p:sp>
      <p:sp>
        <p:nvSpPr>
          <p:cNvPr id="210948" name="Rectangle 4">
            <a:extLst>
              <a:ext uri="{FF2B5EF4-FFF2-40B4-BE49-F238E27FC236}">
                <a16:creationId xmlns:a16="http://schemas.microsoft.com/office/drawing/2014/main" id="{348FF1D9-5E8B-B2F3-B5F7-B80032AECE98}"/>
              </a:ext>
            </a:extLst>
          </p:cNvPr>
          <p:cNvSpPr>
            <a:spLocks noGrp="1" noChangeArrowheads="1"/>
          </p:cNvSpPr>
          <p:nvPr>
            <p:ph type="ftr" sz="quarter" idx="2"/>
          </p:nvPr>
        </p:nvSpPr>
        <p:spPr bwMode="auto">
          <a:xfrm>
            <a:off x="0" y="6657975"/>
            <a:ext cx="4002088" cy="350838"/>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defTabSz="920750" eaLnBrk="1" hangingPunct="1">
              <a:defRPr sz="1200" b="0">
                <a:latin typeface="Arial" charset="0"/>
              </a:defRPr>
            </a:lvl1pPr>
          </a:lstStyle>
          <a:p>
            <a:pPr>
              <a:defRPr/>
            </a:pPr>
            <a:endParaRPr lang="en-US"/>
          </a:p>
        </p:txBody>
      </p:sp>
      <p:sp>
        <p:nvSpPr>
          <p:cNvPr id="210949" name="Rectangle 5">
            <a:extLst>
              <a:ext uri="{FF2B5EF4-FFF2-40B4-BE49-F238E27FC236}">
                <a16:creationId xmlns:a16="http://schemas.microsoft.com/office/drawing/2014/main" id="{C0E91D24-EF47-8D68-090B-C4AC5F9C3A46}"/>
              </a:ext>
            </a:extLst>
          </p:cNvPr>
          <p:cNvSpPr>
            <a:spLocks noGrp="1" noChangeArrowheads="1"/>
          </p:cNvSpPr>
          <p:nvPr>
            <p:ph type="sldNum" sz="quarter" idx="3"/>
          </p:nvPr>
        </p:nvSpPr>
        <p:spPr bwMode="auto">
          <a:xfrm>
            <a:off x="5230813" y="6657975"/>
            <a:ext cx="4003675" cy="350838"/>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defTabSz="920750" eaLnBrk="1" hangingPunct="1">
              <a:defRPr sz="1200" b="0"/>
            </a:lvl1pPr>
          </a:lstStyle>
          <a:p>
            <a:pPr>
              <a:defRPr/>
            </a:pPr>
            <a:fld id="{E03DF906-9D46-4377-9E74-5BBE550FB829}"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530AA748-6837-8B42-E50F-0E07B6A709EA}"/>
              </a:ext>
            </a:extLst>
          </p:cNvPr>
          <p:cNvSpPr>
            <a:spLocks noGrp="1" noChangeArrowheads="1"/>
          </p:cNvSpPr>
          <p:nvPr>
            <p:ph type="hdr" sz="quarter"/>
          </p:nvPr>
        </p:nvSpPr>
        <p:spPr bwMode="auto">
          <a:xfrm>
            <a:off x="0" y="0"/>
            <a:ext cx="4002088" cy="350838"/>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defTabSz="920750" eaLnBrk="1" hangingPunct="1">
              <a:defRPr sz="1200" b="0">
                <a:latin typeface="Arial" charset="0"/>
              </a:defRPr>
            </a:lvl1pPr>
          </a:lstStyle>
          <a:p>
            <a:pPr>
              <a:defRPr/>
            </a:pPr>
            <a:r>
              <a:rPr lang="en-US"/>
              <a:t>PHYS 1210 L20 Center</a:t>
            </a:r>
          </a:p>
        </p:txBody>
      </p:sp>
      <p:sp>
        <p:nvSpPr>
          <p:cNvPr id="116739" name="Rectangle 3">
            <a:extLst>
              <a:ext uri="{FF2B5EF4-FFF2-40B4-BE49-F238E27FC236}">
                <a16:creationId xmlns:a16="http://schemas.microsoft.com/office/drawing/2014/main" id="{14EEBBB8-3E24-650D-470B-DF92186FEF4E}"/>
              </a:ext>
            </a:extLst>
          </p:cNvPr>
          <p:cNvSpPr>
            <a:spLocks noGrp="1" noChangeArrowheads="1"/>
          </p:cNvSpPr>
          <p:nvPr>
            <p:ph type="dt" idx="1"/>
          </p:nvPr>
        </p:nvSpPr>
        <p:spPr bwMode="auto">
          <a:xfrm>
            <a:off x="5233988" y="0"/>
            <a:ext cx="4002087" cy="350838"/>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defTabSz="920750" eaLnBrk="1" hangingPunct="1">
              <a:defRPr sz="1200" b="0">
                <a:latin typeface="Arial" charset="0"/>
              </a:defRPr>
            </a:lvl1pPr>
          </a:lstStyle>
          <a:p>
            <a:pPr>
              <a:defRPr/>
            </a:pPr>
            <a:endParaRPr lang="en-US"/>
          </a:p>
        </p:txBody>
      </p:sp>
      <p:sp>
        <p:nvSpPr>
          <p:cNvPr id="2052" name="Rectangle 4">
            <a:extLst>
              <a:ext uri="{FF2B5EF4-FFF2-40B4-BE49-F238E27FC236}">
                <a16:creationId xmlns:a16="http://schemas.microsoft.com/office/drawing/2014/main" id="{BD358672-6F97-4785-FF63-B5EEC533C2DB}"/>
              </a:ext>
            </a:extLst>
          </p:cNvPr>
          <p:cNvSpPr>
            <a:spLocks noGrp="1" noRot="1" noChangeAspect="1" noChangeArrowheads="1" noTextEdit="1"/>
          </p:cNvSpPr>
          <p:nvPr>
            <p:ph type="sldImg" idx="2"/>
          </p:nvPr>
        </p:nvSpPr>
        <p:spPr bwMode="auto">
          <a:xfrm>
            <a:off x="2865438" y="525463"/>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41" name="Rectangle 5">
            <a:extLst>
              <a:ext uri="{FF2B5EF4-FFF2-40B4-BE49-F238E27FC236}">
                <a16:creationId xmlns:a16="http://schemas.microsoft.com/office/drawing/2014/main" id="{17EBDFCF-8318-789E-02BA-0AFE6CEB29A0}"/>
              </a:ext>
            </a:extLst>
          </p:cNvPr>
          <p:cNvSpPr>
            <a:spLocks noGrp="1" noChangeArrowheads="1"/>
          </p:cNvSpPr>
          <p:nvPr>
            <p:ph type="body" sz="quarter" idx="3"/>
          </p:nvPr>
        </p:nvSpPr>
        <p:spPr bwMode="auto">
          <a:xfrm>
            <a:off x="1231900" y="3328988"/>
            <a:ext cx="6772275" cy="3155950"/>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6742" name="Rectangle 6">
            <a:extLst>
              <a:ext uri="{FF2B5EF4-FFF2-40B4-BE49-F238E27FC236}">
                <a16:creationId xmlns:a16="http://schemas.microsoft.com/office/drawing/2014/main" id="{9A49B719-F603-DF45-EB15-EF6245C9738C}"/>
              </a:ext>
            </a:extLst>
          </p:cNvPr>
          <p:cNvSpPr>
            <a:spLocks noGrp="1" noChangeArrowheads="1"/>
          </p:cNvSpPr>
          <p:nvPr>
            <p:ph type="ftr" sz="quarter" idx="4"/>
          </p:nvPr>
        </p:nvSpPr>
        <p:spPr bwMode="auto">
          <a:xfrm>
            <a:off x="0" y="6659563"/>
            <a:ext cx="4002088" cy="350837"/>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defTabSz="920750" eaLnBrk="1" hangingPunct="1">
              <a:defRPr sz="1200" b="0">
                <a:latin typeface="Arial" charset="0"/>
              </a:defRPr>
            </a:lvl1pPr>
          </a:lstStyle>
          <a:p>
            <a:pPr>
              <a:defRPr/>
            </a:pPr>
            <a:endParaRPr lang="en-US"/>
          </a:p>
        </p:txBody>
      </p:sp>
      <p:sp>
        <p:nvSpPr>
          <p:cNvPr id="116743" name="Rectangle 7">
            <a:extLst>
              <a:ext uri="{FF2B5EF4-FFF2-40B4-BE49-F238E27FC236}">
                <a16:creationId xmlns:a16="http://schemas.microsoft.com/office/drawing/2014/main" id="{AE15CDFF-0F97-433C-BFDF-1020C62D158C}"/>
              </a:ext>
            </a:extLst>
          </p:cNvPr>
          <p:cNvSpPr>
            <a:spLocks noGrp="1" noChangeArrowheads="1"/>
          </p:cNvSpPr>
          <p:nvPr>
            <p:ph type="sldNum" sz="quarter" idx="5"/>
          </p:nvPr>
        </p:nvSpPr>
        <p:spPr bwMode="auto">
          <a:xfrm>
            <a:off x="5233988" y="6659563"/>
            <a:ext cx="4002087" cy="350837"/>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defTabSz="920750" eaLnBrk="1" hangingPunct="1">
              <a:defRPr sz="1200" b="0"/>
            </a:lvl1pPr>
          </a:lstStyle>
          <a:p>
            <a:pPr>
              <a:defRPr/>
            </a:pPr>
            <a:fld id="{705A97A3-F348-470F-B751-AED5F2DA2E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DB7A5EFD-1B57-71AE-8012-ADFAFEC30E86}"/>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02549BF3-9B11-7815-6F12-7F340AE57B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124" name="Slide Number Placeholder 3">
            <a:extLst>
              <a:ext uri="{FF2B5EF4-FFF2-40B4-BE49-F238E27FC236}">
                <a16:creationId xmlns:a16="http://schemas.microsoft.com/office/drawing/2014/main" id="{91AB53DF-4C09-9888-7E01-CB81939D96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defRPr>
            </a:lvl1pPr>
            <a:lvl2pPr marL="742950" indent="-285750" defTabSz="920750">
              <a:spcBef>
                <a:spcPct val="30000"/>
              </a:spcBef>
              <a:defRPr sz="1200">
                <a:solidFill>
                  <a:schemeClr val="tx1"/>
                </a:solidFill>
                <a:latin typeface="Arial" panose="020B0604020202020204" pitchFamily="34" charset="0"/>
              </a:defRPr>
            </a:lvl2pPr>
            <a:lvl3pPr marL="1143000" indent="-228600" defTabSz="920750">
              <a:spcBef>
                <a:spcPct val="30000"/>
              </a:spcBef>
              <a:defRPr sz="1200">
                <a:solidFill>
                  <a:schemeClr val="tx1"/>
                </a:solidFill>
                <a:latin typeface="Arial" panose="020B0604020202020204" pitchFamily="34" charset="0"/>
              </a:defRPr>
            </a:lvl3pPr>
            <a:lvl4pPr marL="1600200" indent="-228600" defTabSz="920750">
              <a:spcBef>
                <a:spcPct val="30000"/>
              </a:spcBef>
              <a:defRPr sz="1200">
                <a:solidFill>
                  <a:schemeClr val="tx1"/>
                </a:solidFill>
                <a:latin typeface="Arial" panose="020B0604020202020204" pitchFamily="34" charset="0"/>
              </a:defRPr>
            </a:lvl4pPr>
            <a:lvl5pPr marL="2057400" indent="-228600" defTabSz="920750">
              <a:spcBef>
                <a:spcPct val="30000"/>
              </a:spcBef>
              <a:defRPr sz="1200">
                <a:solidFill>
                  <a:schemeClr val="tx1"/>
                </a:solidFill>
                <a:latin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90A3C6-6371-49E2-A828-951B99879622}" type="slidenum">
              <a:rPr lang="en-US" altLang="en-US" smtClean="0"/>
              <a:pPr>
                <a:spcBef>
                  <a:spcPct val="0"/>
                </a:spcBef>
              </a:pPr>
              <a:t>1</a:t>
            </a:fld>
            <a:endParaRPr lang="en-US" altLang="en-US"/>
          </a:p>
        </p:txBody>
      </p:sp>
      <p:sp>
        <p:nvSpPr>
          <p:cNvPr id="5125" name="Header Placeholder 1">
            <a:extLst>
              <a:ext uri="{FF2B5EF4-FFF2-40B4-BE49-F238E27FC236}">
                <a16:creationId xmlns:a16="http://schemas.microsoft.com/office/drawing/2014/main" id="{408F2D7D-C3A3-B51B-12CB-8412CA13811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panose="020B0604020202020204" pitchFamily="34" charset="0"/>
              </a:defRPr>
            </a:lvl1pPr>
            <a:lvl2pPr marL="742950" indent="-285750" defTabSz="920750">
              <a:defRPr b="1">
                <a:solidFill>
                  <a:schemeClr val="tx1"/>
                </a:solidFill>
                <a:latin typeface="Arial" panose="020B0604020202020204" pitchFamily="34" charset="0"/>
              </a:defRPr>
            </a:lvl2pPr>
            <a:lvl3pPr marL="1143000" indent="-228600" defTabSz="920750">
              <a:defRPr b="1">
                <a:solidFill>
                  <a:schemeClr val="tx1"/>
                </a:solidFill>
                <a:latin typeface="Arial" panose="020B0604020202020204" pitchFamily="34" charset="0"/>
              </a:defRPr>
            </a:lvl3pPr>
            <a:lvl4pPr marL="1600200" indent="-228600" defTabSz="920750">
              <a:defRPr b="1">
                <a:solidFill>
                  <a:schemeClr val="tx1"/>
                </a:solidFill>
                <a:latin typeface="Arial" panose="020B0604020202020204" pitchFamily="34" charset="0"/>
              </a:defRPr>
            </a:lvl4pPr>
            <a:lvl5pPr marL="2057400" indent="-228600" defTabSz="920750">
              <a:defRPr b="1">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b="1">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b="1">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b="1">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PHYS 1210 L20 Center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4873CAA-E13D-36C0-2C6A-BEE1E234F62A}"/>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DB1A846B-36F3-06DE-7240-48BD642CD90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id="{7B829068-2B7C-51DE-C063-D9D1EFE4B71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defRPr>
            </a:lvl1pPr>
            <a:lvl2pPr marL="742950" indent="-285750" defTabSz="920750">
              <a:spcBef>
                <a:spcPct val="30000"/>
              </a:spcBef>
              <a:defRPr sz="1200">
                <a:solidFill>
                  <a:schemeClr val="tx1"/>
                </a:solidFill>
                <a:latin typeface="Arial" panose="020B0604020202020204" pitchFamily="34" charset="0"/>
              </a:defRPr>
            </a:lvl2pPr>
            <a:lvl3pPr marL="1143000" indent="-228600" defTabSz="920750">
              <a:spcBef>
                <a:spcPct val="30000"/>
              </a:spcBef>
              <a:defRPr sz="1200">
                <a:solidFill>
                  <a:schemeClr val="tx1"/>
                </a:solidFill>
                <a:latin typeface="Arial" panose="020B0604020202020204" pitchFamily="34" charset="0"/>
              </a:defRPr>
            </a:lvl3pPr>
            <a:lvl4pPr marL="1600200" indent="-228600" defTabSz="920750">
              <a:spcBef>
                <a:spcPct val="30000"/>
              </a:spcBef>
              <a:defRPr sz="1200">
                <a:solidFill>
                  <a:schemeClr val="tx1"/>
                </a:solidFill>
                <a:latin typeface="Arial" panose="020B0604020202020204" pitchFamily="34" charset="0"/>
              </a:defRPr>
            </a:lvl4pPr>
            <a:lvl5pPr marL="2057400" indent="-228600" defTabSz="920750">
              <a:spcBef>
                <a:spcPct val="30000"/>
              </a:spcBef>
              <a:defRPr sz="1200">
                <a:solidFill>
                  <a:schemeClr val="tx1"/>
                </a:solidFill>
                <a:latin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227A066-72D3-447C-925B-28AD45111B66}" type="slidenum">
              <a:rPr lang="en-US" altLang="en-US" smtClean="0"/>
              <a:pPr>
                <a:spcBef>
                  <a:spcPct val="0"/>
                </a:spcBef>
              </a:pPr>
              <a:t>10</a:t>
            </a:fld>
            <a:endParaRPr lang="en-US" altLang="en-US"/>
          </a:p>
        </p:txBody>
      </p:sp>
      <p:sp>
        <p:nvSpPr>
          <p:cNvPr id="23557" name="Header Placeholder 1">
            <a:extLst>
              <a:ext uri="{FF2B5EF4-FFF2-40B4-BE49-F238E27FC236}">
                <a16:creationId xmlns:a16="http://schemas.microsoft.com/office/drawing/2014/main" id="{4B04DA71-56F7-CF19-F908-0AC3BBE460E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panose="020B0604020202020204" pitchFamily="34" charset="0"/>
              </a:defRPr>
            </a:lvl1pPr>
            <a:lvl2pPr marL="742950" indent="-285750" defTabSz="920750">
              <a:defRPr b="1">
                <a:solidFill>
                  <a:schemeClr val="tx1"/>
                </a:solidFill>
                <a:latin typeface="Arial" panose="020B0604020202020204" pitchFamily="34" charset="0"/>
              </a:defRPr>
            </a:lvl2pPr>
            <a:lvl3pPr marL="1143000" indent="-228600" defTabSz="920750">
              <a:defRPr b="1">
                <a:solidFill>
                  <a:schemeClr val="tx1"/>
                </a:solidFill>
                <a:latin typeface="Arial" panose="020B0604020202020204" pitchFamily="34" charset="0"/>
              </a:defRPr>
            </a:lvl3pPr>
            <a:lvl4pPr marL="1600200" indent="-228600" defTabSz="920750">
              <a:defRPr b="1">
                <a:solidFill>
                  <a:schemeClr val="tx1"/>
                </a:solidFill>
                <a:latin typeface="Arial" panose="020B0604020202020204" pitchFamily="34" charset="0"/>
              </a:defRPr>
            </a:lvl4pPr>
            <a:lvl5pPr marL="2057400" indent="-228600" defTabSz="920750">
              <a:defRPr b="1">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b="1">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b="1">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b="1">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PHYS 1210 L20 Center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9B5FF901-B502-0840-1349-62E3F1F27201}"/>
              </a:ext>
            </a:extLst>
          </p:cNvPr>
          <p:cNvSpPr>
            <a:spLocks noGrp="1" noRot="1" noChangeAspect="1" noChangeArrowheads="1" noTextEdit="1"/>
          </p:cNvSpPr>
          <p:nvPr>
            <p:ph type="sldImg"/>
          </p:nvPr>
        </p:nvSpPr>
        <p:spPr>
          <a:ln/>
        </p:spPr>
      </p:sp>
      <p:sp>
        <p:nvSpPr>
          <p:cNvPr id="7171" name="Notes Placeholder 2">
            <a:extLst>
              <a:ext uri="{FF2B5EF4-FFF2-40B4-BE49-F238E27FC236}">
                <a16:creationId xmlns:a16="http://schemas.microsoft.com/office/drawing/2014/main" id="{2D09B5FB-51D5-1ECB-D4AC-51D6D2A8633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172" name="Slide Number Placeholder 3">
            <a:extLst>
              <a:ext uri="{FF2B5EF4-FFF2-40B4-BE49-F238E27FC236}">
                <a16:creationId xmlns:a16="http://schemas.microsoft.com/office/drawing/2014/main" id="{8ED5B20F-2B13-EC56-898B-7FB0E201D1D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defRPr>
            </a:lvl1pPr>
            <a:lvl2pPr marL="742950" indent="-285750" defTabSz="920750">
              <a:spcBef>
                <a:spcPct val="30000"/>
              </a:spcBef>
              <a:defRPr sz="1200">
                <a:solidFill>
                  <a:schemeClr val="tx1"/>
                </a:solidFill>
                <a:latin typeface="Arial" panose="020B0604020202020204" pitchFamily="34" charset="0"/>
              </a:defRPr>
            </a:lvl2pPr>
            <a:lvl3pPr marL="1143000" indent="-228600" defTabSz="920750">
              <a:spcBef>
                <a:spcPct val="30000"/>
              </a:spcBef>
              <a:defRPr sz="1200">
                <a:solidFill>
                  <a:schemeClr val="tx1"/>
                </a:solidFill>
                <a:latin typeface="Arial" panose="020B0604020202020204" pitchFamily="34" charset="0"/>
              </a:defRPr>
            </a:lvl3pPr>
            <a:lvl4pPr marL="1600200" indent="-228600" defTabSz="920750">
              <a:spcBef>
                <a:spcPct val="30000"/>
              </a:spcBef>
              <a:defRPr sz="1200">
                <a:solidFill>
                  <a:schemeClr val="tx1"/>
                </a:solidFill>
                <a:latin typeface="Arial" panose="020B0604020202020204" pitchFamily="34" charset="0"/>
              </a:defRPr>
            </a:lvl4pPr>
            <a:lvl5pPr marL="2057400" indent="-228600" defTabSz="920750">
              <a:spcBef>
                <a:spcPct val="30000"/>
              </a:spcBef>
              <a:defRPr sz="1200">
                <a:solidFill>
                  <a:schemeClr val="tx1"/>
                </a:solidFill>
                <a:latin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BFC9996-02E4-4613-88A3-238925BCAA72}" type="slidenum">
              <a:rPr lang="en-US" altLang="en-US" smtClean="0"/>
              <a:pPr>
                <a:spcBef>
                  <a:spcPct val="0"/>
                </a:spcBef>
              </a:pPr>
              <a:t>2</a:t>
            </a:fld>
            <a:endParaRPr lang="en-US" altLang="en-US"/>
          </a:p>
        </p:txBody>
      </p:sp>
      <p:sp>
        <p:nvSpPr>
          <p:cNvPr id="7173" name="Header Placeholder 1">
            <a:extLst>
              <a:ext uri="{FF2B5EF4-FFF2-40B4-BE49-F238E27FC236}">
                <a16:creationId xmlns:a16="http://schemas.microsoft.com/office/drawing/2014/main" id="{8229FE1F-F156-63D6-758E-B1CB06BFBFF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panose="020B0604020202020204" pitchFamily="34" charset="0"/>
              </a:defRPr>
            </a:lvl1pPr>
            <a:lvl2pPr marL="742950" indent="-285750" defTabSz="920750">
              <a:defRPr b="1">
                <a:solidFill>
                  <a:schemeClr val="tx1"/>
                </a:solidFill>
                <a:latin typeface="Arial" panose="020B0604020202020204" pitchFamily="34" charset="0"/>
              </a:defRPr>
            </a:lvl2pPr>
            <a:lvl3pPr marL="1143000" indent="-228600" defTabSz="920750">
              <a:defRPr b="1">
                <a:solidFill>
                  <a:schemeClr val="tx1"/>
                </a:solidFill>
                <a:latin typeface="Arial" panose="020B0604020202020204" pitchFamily="34" charset="0"/>
              </a:defRPr>
            </a:lvl3pPr>
            <a:lvl4pPr marL="1600200" indent="-228600" defTabSz="920750">
              <a:defRPr b="1">
                <a:solidFill>
                  <a:schemeClr val="tx1"/>
                </a:solidFill>
                <a:latin typeface="Arial" panose="020B0604020202020204" pitchFamily="34" charset="0"/>
              </a:defRPr>
            </a:lvl4pPr>
            <a:lvl5pPr marL="2057400" indent="-228600" defTabSz="920750">
              <a:defRPr b="1">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b="1">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b="1">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b="1">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PHYS 1210 L20 Center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20D8DE72-FDD6-AFFF-E765-A823F68F5E65}"/>
              </a:ext>
            </a:extLst>
          </p:cNvPr>
          <p:cNvSpPr>
            <a:spLocks noGrp="1" noRot="1" noChangeAspect="1" noChangeArrowheads="1" noTextEdit="1"/>
          </p:cNvSpPr>
          <p:nvPr>
            <p:ph type="sldImg"/>
          </p:nvPr>
        </p:nvSpPr>
        <p:spPr>
          <a:ln/>
        </p:spPr>
      </p:sp>
      <p:sp>
        <p:nvSpPr>
          <p:cNvPr id="9219" name="Notes Placeholder 2">
            <a:extLst>
              <a:ext uri="{FF2B5EF4-FFF2-40B4-BE49-F238E27FC236}">
                <a16:creationId xmlns:a16="http://schemas.microsoft.com/office/drawing/2014/main" id="{56D578DF-0DE2-CBAD-D1DE-375F8059C59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220" name="Slide Number Placeholder 3">
            <a:extLst>
              <a:ext uri="{FF2B5EF4-FFF2-40B4-BE49-F238E27FC236}">
                <a16:creationId xmlns:a16="http://schemas.microsoft.com/office/drawing/2014/main" id="{DAFE1466-12A5-58DB-BC2E-B60EFD1896B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defRPr>
            </a:lvl1pPr>
            <a:lvl2pPr marL="742950" indent="-285750" defTabSz="920750">
              <a:spcBef>
                <a:spcPct val="30000"/>
              </a:spcBef>
              <a:defRPr sz="1200">
                <a:solidFill>
                  <a:schemeClr val="tx1"/>
                </a:solidFill>
                <a:latin typeface="Arial" panose="020B0604020202020204" pitchFamily="34" charset="0"/>
              </a:defRPr>
            </a:lvl2pPr>
            <a:lvl3pPr marL="1143000" indent="-228600" defTabSz="920750">
              <a:spcBef>
                <a:spcPct val="30000"/>
              </a:spcBef>
              <a:defRPr sz="1200">
                <a:solidFill>
                  <a:schemeClr val="tx1"/>
                </a:solidFill>
                <a:latin typeface="Arial" panose="020B0604020202020204" pitchFamily="34" charset="0"/>
              </a:defRPr>
            </a:lvl3pPr>
            <a:lvl4pPr marL="1600200" indent="-228600" defTabSz="920750">
              <a:spcBef>
                <a:spcPct val="30000"/>
              </a:spcBef>
              <a:defRPr sz="1200">
                <a:solidFill>
                  <a:schemeClr val="tx1"/>
                </a:solidFill>
                <a:latin typeface="Arial" panose="020B0604020202020204" pitchFamily="34" charset="0"/>
              </a:defRPr>
            </a:lvl4pPr>
            <a:lvl5pPr marL="2057400" indent="-228600" defTabSz="920750">
              <a:spcBef>
                <a:spcPct val="30000"/>
              </a:spcBef>
              <a:defRPr sz="1200">
                <a:solidFill>
                  <a:schemeClr val="tx1"/>
                </a:solidFill>
                <a:latin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7624CC-8A65-4328-AEA3-242E75894A01}" type="slidenum">
              <a:rPr lang="en-US" altLang="en-US" smtClean="0"/>
              <a:pPr>
                <a:spcBef>
                  <a:spcPct val="0"/>
                </a:spcBef>
              </a:pPr>
              <a:t>3</a:t>
            </a:fld>
            <a:endParaRPr lang="en-US" altLang="en-US"/>
          </a:p>
        </p:txBody>
      </p:sp>
      <p:sp>
        <p:nvSpPr>
          <p:cNvPr id="9221" name="Header Placeholder 1">
            <a:extLst>
              <a:ext uri="{FF2B5EF4-FFF2-40B4-BE49-F238E27FC236}">
                <a16:creationId xmlns:a16="http://schemas.microsoft.com/office/drawing/2014/main" id="{6723F6D2-597F-826D-5E68-E12A228CA40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panose="020B0604020202020204" pitchFamily="34" charset="0"/>
              </a:defRPr>
            </a:lvl1pPr>
            <a:lvl2pPr marL="742950" indent="-285750" defTabSz="920750">
              <a:defRPr b="1">
                <a:solidFill>
                  <a:schemeClr val="tx1"/>
                </a:solidFill>
                <a:latin typeface="Arial" panose="020B0604020202020204" pitchFamily="34" charset="0"/>
              </a:defRPr>
            </a:lvl2pPr>
            <a:lvl3pPr marL="1143000" indent="-228600" defTabSz="920750">
              <a:defRPr b="1">
                <a:solidFill>
                  <a:schemeClr val="tx1"/>
                </a:solidFill>
                <a:latin typeface="Arial" panose="020B0604020202020204" pitchFamily="34" charset="0"/>
              </a:defRPr>
            </a:lvl3pPr>
            <a:lvl4pPr marL="1600200" indent="-228600" defTabSz="920750">
              <a:defRPr b="1">
                <a:solidFill>
                  <a:schemeClr val="tx1"/>
                </a:solidFill>
                <a:latin typeface="Arial" panose="020B0604020202020204" pitchFamily="34" charset="0"/>
              </a:defRPr>
            </a:lvl4pPr>
            <a:lvl5pPr marL="2057400" indent="-228600" defTabSz="920750">
              <a:defRPr b="1">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b="1">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b="1">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b="1">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PHYS 1210 L20 Center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B7DD027-0E3D-0BD6-2B57-502D78C93DEA}"/>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37BF7781-F33A-F065-85B7-644E2453113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268" name="Slide Number Placeholder 3">
            <a:extLst>
              <a:ext uri="{FF2B5EF4-FFF2-40B4-BE49-F238E27FC236}">
                <a16:creationId xmlns:a16="http://schemas.microsoft.com/office/drawing/2014/main" id="{83FE66EF-9D06-4ACF-E874-85B68D7DDB1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defRPr>
            </a:lvl1pPr>
            <a:lvl2pPr marL="742950" indent="-285750" defTabSz="920750">
              <a:spcBef>
                <a:spcPct val="30000"/>
              </a:spcBef>
              <a:defRPr sz="1200">
                <a:solidFill>
                  <a:schemeClr val="tx1"/>
                </a:solidFill>
                <a:latin typeface="Arial" panose="020B0604020202020204" pitchFamily="34" charset="0"/>
              </a:defRPr>
            </a:lvl2pPr>
            <a:lvl3pPr marL="1143000" indent="-228600" defTabSz="920750">
              <a:spcBef>
                <a:spcPct val="30000"/>
              </a:spcBef>
              <a:defRPr sz="1200">
                <a:solidFill>
                  <a:schemeClr val="tx1"/>
                </a:solidFill>
                <a:latin typeface="Arial" panose="020B0604020202020204" pitchFamily="34" charset="0"/>
              </a:defRPr>
            </a:lvl3pPr>
            <a:lvl4pPr marL="1600200" indent="-228600" defTabSz="920750">
              <a:spcBef>
                <a:spcPct val="30000"/>
              </a:spcBef>
              <a:defRPr sz="1200">
                <a:solidFill>
                  <a:schemeClr val="tx1"/>
                </a:solidFill>
                <a:latin typeface="Arial" panose="020B0604020202020204" pitchFamily="34" charset="0"/>
              </a:defRPr>
            </a:lvl4pPr>
            <a:lvl5pPr marL="2057400" indent="-228600" defTabSz="920750">
              <a:spcBef>
                <a:spcPct val="30000"/>
              </a:spcBef>
              <a:defRPr sz="1200">
                <a:solidFill>
                  <a:schemeClr val="tx1"/>
                </a:solidFill>
                <a:latin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B86695-CB57-49AC-95E3-AEF04BA0C6C4}" type="slidenum">
              <a:rPr lang="en-US" altLang="en-US" smtClean="0"/>
              <a:pPr>
                <a:spcBef>
                  <a:spcPct val="0"/>
                </a:spcBef>
              </a:pPr>
              <a:t>4</a:t>
            </a:fld>
            <a:endParaRPr lang="en-US" altLang="en-US"/>
          </a:p>
        </p:txBody>
      </p:sp>
      <p:sp>
        <p:nvSpPr>
          <p:cNvPr id="11269" name="Header Placeholder 1">
            <a:extLst>
              <a:ext uri="{FF2B5EF4-FFF2-40B4-BE49-F238E27FC236}">
                <a16:creationId xmlns:a16="http://schemas.microsoft.com/office/drawing/2014/main" id="{31BD1D7E-8BA7-71EB-C2A9-B65D70F96BD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panose="020B0604020202020204" pitchFamily="34" charset="0"/>
              </a:defRPr>
            </a:lvl1pPr>
            <a:lvl2pPr marL="742950" indent="-285750" defTabSz="920750">
              <a:defRPr b="1">
                <a:solidFill>
                  <a:schemeClr val="tx1"/>
                </a:solidFill>
                <a:latin typeface="Arial" panose="020B0604020202020204" pitchFamily="34" charset="0"/>
              </a:defRPr>
            </a:lvl2pPr>
            <a:lvl3pPr marL="1143000" indent="-228600" defTabSz="920750">
              <a:defRPr b="1">
                <a:solidFill>
                  <a:schemeClr val="tx1"/>
                </a:solidFill>
                <a:latin typeface="Arial" panose="020B0604020202020204" pitchFamily="34" charset="0"/>
              </a:defRPr>
            </a:lvl3pPr>
            <a:lvl4pPr marL="1600200" indent="-228600" defTabSz="920750">
              <a:defRPr b="1">
                <a:solidFill>
                  <a:schemeClr val="tx1"/>
                </a:solidFill>
                <a:latin typeface="Arial" panose="020B0604020202020204" pitchFamily="34" charset="0"/>
              </a:defRPr>
            </a:lvl4pPr>
            <a:lvl5pPr marL="2057400" indent="-228600" defTabSz="920750">
              <a:defRPr b="1">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b="1">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b="1">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b="1">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PHYS 1210 L20 Center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EC1B32A-1E73-3483-F99E-9CBB5C78F0F9}"/>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87A40950-05D2-D901-4982-911762C2C0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id="{144E07F8-1812-5265-3148-D05D07B2EBB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defRPr>
            </a:lvl1pPr>
            <a:lvl2pPr marL="742950" indent="-285750" defTabSz="920750">
              <a:spcBef>
                <a:spcPct val="30000"/>
              </a:spcBef>
              <a:defRPr sz="1200">
                <a:solidFill>
                  <a:schemeClr val="tx1"/>
                </a:solidFill>
                <a:latin typeface="Arial" panose="020B0604020202020204" pitchFamily="34" charset="0"/>
              </a:defRPr>
            </a:lvl2pPr>
            <a:lvl3pPr marL="1143000" indent="-228600" defTabSz="920750">
              <a:spcBef>
                <a:spcPct val="30000"/>
              </a:spcBef>
              <a:defRPr sz="1200">
                <a:solidFill>
                  <a:schemeClr val="tx1"/>
                </a:solidFill>
                <a:latin typeface="Arial" panose="020B0604020202020204" pitchFamily="34" charset="0"/>
              </a:defRPr>
            </a:lvl3pPr>
            <a:lvl4pPr marL="1600200" indent="-228600" defTabSz="920750">
              <a:spcBef>
                <a:spcPct val="30000"/>
              </a:spcBef>
              <a:defRPr sz="1200">
                <a:solidFill>
                  <a:schemeClr val="tx1"/>
                </a:solidFill>
                <a:latin typeface="Arial" panose="020B0604020202020204" pitchFamily="34" charset="0"/>
              </a:defRPr>
            </a:lvl4pPr>
            <a:lvl5pPr marL="2057400" indent="-228600" defTabSz="920750">
              <a:spcBef>
                <a:spcPct val="30000"/>
              </a:spcBef>
              <a:defRPr sz="1200">
                <a:solidFill>
                  <a:schemeClr val="tx1"/>
                </a:solidFill>
                <a:latin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1658EF8-B2CF-4A6D-AF02-E7FA73A77DFE}" type="slidenum">
              <a:rPr lang="en-US" altLang="en-US" smtClean="0"/>
              <a:pPr>
                <a:spcBef>
                  <a:spcPct val="0"/>
                </a:spcBef>
              </a:pPr>
              <a:t>5</a:t>
            </a:fld>
            <a:endParaRPr lang="en-US" altLang="en-US"/>
          </a:p>
        </p:txBody>
      </p:sp>
      <p:sp>
        <p:nvSpPr>
          <p:cNvPr id="13317" name="Header Placeholder 1">
            <a:extLst>
              <a:ext uri="{FF2B5EF4-FFF2-40B4-BE49-F238E27FC236}">
                <a16:creationId xmlns:a16="http://schemas.microsoft.com/office/drawing/2014/main" id="{21FD0FEA-A067-41C1-2590-DE00C95C516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panose="020B0604020202020204" pitchFamily="34" charset="0"/>
              </a:defRPr>
            </a:lvl1pPr>
            <a:lvl2pPr marL="742950" indent="-285750" defTabSz="920750">
              <a:defRPr b="1">
                <a:solidFill>
                  <a:schemeClr val="tx1"/>
                </a:solidFill>
                <a:latin typeface="Arial" panose="020B0604020202020204" pitchFamily="34" charset="0"/>
              </a:defRPr>
            </a:lvl2pPr>
            <a:lvl3pPr marL="1143000" indent="-228600" defTabSz="920750">
              <a:defRPr b="1">
                <a:solidFill>
                  <a:schemeClr val="tx1"/>
                </a:solidFill>
                <a:latin typeface="Arial" panose="020B0604020202020204" pitchFamily="34" charset="0"/>
              </a:defRPr>
            </a:lvl3pPr>
            <a:lvl4pPr marL="1600200" indent="-228600" defTabSz="920750">
              <a:defRPr b="1">
                <a:solidFill>
                  <a:schemeClr val="tx1"/>
                </a:solidFill>
                <a:latin typeface="Arial" panose="020B0604020202020204" pitchFamily="34" charset="0"/>
              </a:defRPr>
            </a:lvl4pPr>
            <a:lvl5pPr marL="2057400" indent="-228600" defTabSz="920750">
              <a:defRPr b="1">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b="1">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b="1">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b="1">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PHYS 1210 L20 Center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F82696A-A7B8-D01C-16FE-939014366F31}"/>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2AE12908-9265-674C-5B8E-40FBAAB980D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364" name="Slide Number Placeholder 3">
            <a:extLst>
              <a:ext uri="{FF2B5EF4-FFF2-40B4-BE49-F238E27FC236}">
                <a16:creationId xmlns:a16="http://schemas.microsoft.com/office/drawing/2014/main" id="{289384B6-4687-7B99-7BF5-AD6C0A16FC6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defRPr>
            </a:lvl1pPr>
            <a:lvl2pPr marL="742950" indent="-285750" defTabSz="920750">
              <a:spcBef>
                <a:spcPct val="30000"/>
              </a:spcBef>
              <a:defRPr sz="1200">
                <a:solidFill>
                  <a:schemeClr val="tx1"/>
                </a:solidFill>
                <a:latin typeface="Arial" panose="020B0604020202020204" pitchFamily="34" charset="0"/>
              </a:defRPr>
            </a:lvl2pPr>
            <a:lvl3pPr marL="1143000" indent="-228600" defTabSz="920750">
              <a:spcBef>
                <a:spcPct val="30000"/>
              </a:spcBef>
              <a:defRPr sz="1200">
                <a:solidFill>
                  <a:schemeClr val="tx1"/>
                </a:solidFill>
                <a:latin typeface="Arial" panose="020B0604020202020204" pitchFamily="34" charset="0"/>
              </a:defRPr>
            </a:lvl3pPr>
            <a:lvl4pPr marL="1600200" indent="-228600" defTabSz="920750">
              <a:spcBef>
                <a:spcPct val="30000"/>
              </a:spcBef>
              <a:defRPr sz="1200">
                <a:solidFill>
                  <a:schemeClr val="tx1"/>
                </a:solidFill>
                <a:latin typeface="Arial" panose="020B0604020202020204" pitchFamily="34" charset="0"/>
              </a:defRPr>
            </a:lvl4pPr>
            <a:lvl5pPr marL="2057400" indent="-228600" defTabSz="920750">
              <a:spcBef>
                <a:spcPct val="30000"/>
              </a:spcBef>
              <a:defRPr sz="1200">
                <a:solidFill>
                  <a:schemeClr val="tx1"/>
                </a:solidFill>
                <a:latin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2FEBF74-59B5-4E3F-B0E0-E761CBA8D8D2}" type="slidenum">
              <a:rPr lang="en-US" altLang="en-US" smtClean="0"/>
              <a:pPr>
                <a:spcBef>
                  <a:spcPct val="0"/>
                </a:spcBef>
              </a:pPr>
              <a:t>6</a:t>
            </a:fld>
            <a:endParaRPr lang="en-US" altLang="en-US"/>
          </a:p>
        </p:txBody>
      </p:sp>
      <p:sp>
        <p:nvSpPr>
          <p:cNvPr id="15365" name="Header Placeholder 1">
            <a:extLst>
              <a:ext uri="{FF2B5EF4-FFF2-40B4-BE49-F238E27FC236}">
                <a16:creationId xmlns:a16="http://schemas.microsoft.com/office/drawing/2014/main" id="{A5F3D6BA-7DD7-758A-A15F-AAA7A1677B79}"/>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panose="020B0604020202020204" pitchFamily="34" charset="0"/>
              </a:defRPr>
            </a:lvl1pPr>
            <a:lvl2pPr marL="742950" indent="-285750" defTabSz="920750">
              <a:defRPr b="1">
                <a:solidFill>
                  <a:schemeClr val="tx1"/>
                </a:solidFill>
                <a:latin typeface="Arial" panose="020B0604020202020204" pitchFamily="34" charset="0"/>
              </a:defRPr>
            </a:lvl2pPr>
            <a:lvl3pPr marL="1143000" indent="-228600" defTabSz="920750">
              <a:defRPr b="1">
                <a:solidFill>
                  <a:schemeClr val="tx1"/>
                </a:solidFill>
                <a:latin typeface="Arial" panose="020B0604020202020204" pitchFamily="34" charset="0"/>
              </a:defRPr>
            </a:lvl3pPr>
            <a:lvl4pPr marL="1600200" indent="-228600" defTabSz="920750">
              <a:defRPr b="1">
                <a:solidFill>
                  <a:schemeClr val="tx1"/>
                </a:solidFill>
                <a:latin typeface="Arial" panose="020B0604020202020204" pitchFamily="34" charset="0"/>
              </a:defRPr>
            </a:lvl4pPr>
            <a:lvl5pPr marL="2057400" indent="-228600" defTabSz="920750">
              <a:defRPr b="1">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b="1">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b="1">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b="1">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PHYS 1210 L20 Center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2E36650-2AFC-3FB4-C33C-CC6408B56542}"/>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93BDC309-B483-BD1B-57F7-C500F7ED613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7412" name="Slide Number Placeholder 3">
            <a:extLst>
              <a:ext uri="{FF2B5EF4-FFF2-40B4-BE49-F238E27FC236}">
                <a16:creationId xmlns:a16="http://schemas.microsoft.com/office/drawing/2014/main" id="{D2C49A16-8987-CA0F-E1F2-24D18BA4EA2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defRPr>
            </a:lvl1pPr>
            <a:lvl2pPr marL="742950" indent="-285750" defTabSz="920750">
              <a:spcBef>
                <a:spcPct val="30000"/>
              </a:spcBef>
              <a:defRPr sz="1200">
                <a:solidFill>
                  <a:schemeClr val="tx1"/>
                </a:solidFill>
                <a:latin typeface="Arial" panose="020B0604020202020204" pitchFamily="34" charset="0"/>
              </a:defRPr>
            </a:lvl2pPr>
            <a:lvl3pPr marL="1143000" indent="-228600" defTabSz="920750">
              <a:spcBef>
                <a:spcPct val="30000"/>
              </a:spcBef>
              <a:defRPr sz="1200">
                <a:solidFill>
                  <a:schemeClr val="tx1"/>
                </a:solidFill>
                <a:latin typeface="Arial" panose="020B0604020202020204" pitchFamily="34" charset="0"/>
              </a:defRPr>
            </a:lvl3pPr>
            <a:lvl4pPr marL="1600200" indent="-228600" defTabSz="920750">
              <a:spcBef>
                <a:spcPct val="30000"/>
              </a:spcBef>
              <a:defRPr sz="1200">
                <a:solidFill>
                  <a:schemeClr val="tx1"/>
                </a:solidFill>
                <a:latin typeface="Arial" panose="020B0604020202020204" pitchFamily="34" charset="0"/>
              </a:defRPr>
            </a:lvl4pPr>
            <a:lvl5pPr marL="2057400" indent="-228600" defTabSz="920750">
              <a:spcBef>
                <a:spcPct val="30000"/>
              </a:spcBef>
              <a:defRPr sz="1200">
                <a:solidFill>
                  <a:schemeClr val="tx1"/>
                </a:solidFill>
                <a:latin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16E17D2-2C52-49E5-B932-22140F1F7BAD}" type="slidenum">
              <a:rPr lang="en-US" altLang="en-US" smtClean="0"/>
              <a:pPr>
                <a:spcBef>
                  <a:spcPct val="0"/>
                </a:spcBef>
              </a:pPr>
              <a:t>7</a:t>
            </a:fld>
            <a:endParaRPr lang="en-US" altLang="en-US"/>
          </a:p>
        </p:txBody>
      </p:sp>
      <p:sp>
        <p:nvSpPr>
          <p:cNvPr id="17413" name="Header Placeholder 1">
            <a:extLst>
              <a:ext uri="{FF2B5EF4-FFF2-40B4-BE49-F238E27FC236}">
                <a16:creationId xmlns:a16="http://schemas.microsoft.com/office/drawing/2014/main" id="{93F43F10-E3DA-0F07-0286-5A269CB60B5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panose="020B0604020202020204" pitchFamily="34" charset="0"/>
              </a:defRPr>
            </a:lvl1pPr>
            <a:lvl2pPr marL="742950" indent="-285750" defTabSz="920750">
              <a:defRPr b="1">
                <a:solidFill>
                  <a:schemeClr val="tx1"/>
                </a:solidFill>
                <a:latin typeface="Arial" panose="020B0604020202020204" pitchFamily="34" charset="0"/>
              </a:defRPr>
            </a:lvl2pPr>
            <a:lvl3pPr marL="1143000" indent="-228600" defTabSz="920750">
              <a:defRPr b="1">
                <a:solidFill>
                  <a:schemeClr val="tx1"/>
                </a:solidFill>
                <a:latin typeface="Arial" panose="020B0604020202020204" pitchFamily="34" charset="0"/>
              </a:defRPr>
            </a:lvl3pPr>
            <a:lvl4pPr marL="1600200" indent="-228600" defTabSz="920750">
              <a:defRPr b="1">
                <a:solidFill>
                  <a:schemeClr val="tx1"/>
                </a:solidFill>
                <a:latin typeface="Arial" panose="020B0604020202020204" pitchFamily="34" charset="0"/>
              </a:defRPr>
            </a:lvl4pPr>
            <a:lvl5pPr marL="2057400" indent="-228600" defTabSz="920750">
              <a:defRPr b="1">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b="1">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b="1">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b="1">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PHYS 1210 L20 Center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4857D35-D991-4AA6-8A4B-35EBD0E144C3}"/>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9BC44FA2-3F91-7B52-2000-8DC8368F9AF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9460" name="Slide Number Placeholder 3">
            <a:extLst>
              <a:ext uri="{FF2B5EF4-FFF2-40B4-BE49-F238E27FC236}">
                <a16:creationId xmlns:a16="http://schemas.microsoft.com/office/drawing/2014/main" id="{1344898F-1202-6D71-5DB6-D9FCCB1234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defRPr>
            </a:lvl1pPr>
            <a:lvl2pPr marL="742950" indent="-285750" defTabSz="920750">
              <a:spcBef>
                <a:spcPct val="30000"/>
              </a:spcBef>
              <a:defRPr sz="1200">
                <a:solidFill>
                  <a:schemeClr val="tx1"/>
                </a:solidFill>
                <a:latin typeface="Arial" panose="020B0604020202020204" pitchFamily="34" charset="0"/>
              </a:defRPr>
            </a:lvl2pPr>
            <a:lvl3pPr marL="1143000" indent="-228600" defTabSz="920750">
              <a:spcBef>
                <a:spcPct val="30000"/>
              </a:spcBef>
              <a:defRPr sz="1200">
                <a:solidFill>
                  <a:schemeClr val="tx1"/>
                </a:solidFill>
                <a:latin typeface="Arial" panose="020B0604020202020204" pitchFamily="34" charset="0"/>
              </a:defRPr>
            </a:lvl3pPr>
            <a:lvl4pPr marL="1600200" indent="-228600" defTabSz="920750">
              <a:spcBef>
                <a:spcPct val="30000"/>
              </a:spcBef>
              <a:defRPr sz="1200">
                <a:solidFill>
                  <a:schemeClr val="tx1"/>
                </a:solidFill>
                <a:latin typeface="Arial" panose="020B0604020202020204" pitchFamily="34" charset="0"/>
              </a:defRPr>
            </a:lvl4pPr>
            <a:lvl5pPr marL="2057400" indent="-228600" defTabSz="920750">
              <a:spcBef>
                <a:spcPct val="30000"/>
              </a:spcBef>
              <a:defRPr sz="1200">
                <a:solidFill>
                  <a:schemeClr val="tx1"/>
                </a:solidFill>
                <a:latin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7772F3-51FC-493B-AB72-719B222ED4BF}" type="slidenum">
              <a:rPr lang="en-US" altLang="en-US" smtClean="0"/>
              <a:pPr>
                <a:spcBef>
                  <a:spcPct val="0"/>
                </a:spcBef>
              </a:pPr>
              <a:t>8</a:t>
            </a:fld>
            <a:endParaRPr lang="en-US" altLang="en-US"/>
          </a:p>
        </p:txBody>
      </p:sp>
      <p:sp>
        <p:nvSpPr>
          <p:cNvPr id="19461" name="Header Placeholder 1">
            <a:extLst>
              <a:ext uri="{FF2B5EF4-FFF2-40B4-BE49-F238E27FC236}">
                <a16:creationId xmlns:a16="http://schemas.microsoft.com/office/drawing/2014/main" id="{68947888-FAC1-27E6-B4F5-195B7B36756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panose="020B0604020202020204" pitchFamily="34" charset="0"/>
              </a:defRPr>
            </a:lvl1pPr>
            <a:lvl2pPr marL="742950" indent="-285750" defTabSz="920750">
              <a:defRPr b="1">
                <a:solidFill>
                  <a:schemeClr val="tx1"/>
                </a:solidFill>
                <a:latin typeface="Arial" panose="020B0604020202020204" pitchFamily="34" charset="0"/>
              </a:defRPr>
            </a:lvl2pPr>
            <a:lvl3pPr marL="1143000" indent="-228600" defTabSz="920750">
              <a:defRPr b="1">
                <a:solidFill>
                  <a:schemeClr val="tx1"/>
                </a:solidFill>
                <a:latin typeface="Arial" panose="020B0604020202020204" pitchFamily="34" charset="0"/>
              </a:defRPr>
            </a:lvl3pPr>
            <a:lvl4pPr marL="1600200" indent="-228600" defTabSz="920750">
              <a:defRPr b="1">
                <a:solidFill>
                  <a:schemeClr val="tx1"/>
                </a:solidFill>
                <a:latin typeface="Arial" panose="020B0604020202020204" pitchFamily="34" charset="0"/>
              </a:defRPr>
            </a:lvl4pPr>
            <a:lvl5pPr marL="2057400" indent="-228600" defTabSz="920750">
              <a:defRPr b="1">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b="1">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b="1">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b="1">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PHYS 1210 L20 Center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F494C30-C5F1-0D29-03F8-32609915DDAD}"/>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FC61678F-2377-3DDA-B33D-8F42E7536B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1508" name="Slide Number Placeholder 3">
            <a:extLst>
              <a:ext uri="{FF2B5EF4-FFF2-40B4-BE49-F238E27FC236}">
                <a16:creationId xmlns:a16="http://schemas.microsoft.com/office/drawing/2014/main" id="{420DE072-5390-8C43-082F-189DBC48529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Arial" panose="020B0604020202020204" pitchFamily="34" charset="0"/>
              </a:defRPr>
            </a:lvl1pPr>
            <a:lvl2pPr marL="742950" indent="-285750" defTabSz="920750">
              <a:spcBef>
                <a:spcPct val="30000"/>
              </a:spcBef>
              <a:defRPr sz="1200">
                <a:solidFill>
                  <a:schemeClr val="tx1"/>
                </a:solidFill>
                <a:latin typeface="Arial" panose="020B0604020202020204" pitchFamily="34" charset="0"/>
              </a:defRPr>
            </a:lvl2pPr>
            <a:lvl3pPr marL="1143000" indent="-228600" defTabSz="920750">
              <a:spcBef>
                <a:spcPct val="30000"/>
              </a:spcBef>
              <a:defRPr sz="1200">
                <a:solidFill>
                  <a:schemeClr val="tx1"/>
                </a:solidFill>
                <a:latin typeface="Arial" panose="020B0604020202020204" pitchFamily="34" charset="0"/>
              </a:defRPr>
            </a:lvl3pPr>
            <a:lvl4pPr marL="1600200" indent="-228600" defTabSz="920750">
              <a:spcBef>
                <a:spcPct val="30000"/>
              </a:spcBef>
              <a:defRPr sz="1200">
                <a:solidFill>
                  <a:schemeClr val="tx1"/>
                </a:solidFill>
                <a:latin typeface="Arial" panose="020B0604020202020204" pitchFamily="34" charset="0"/>
              </a:defRPr>
            </a:lvl4pPr>
            <a:lvl5pPr marL="2057400" indent="-228600" defTabSz="920750">
              <a:spcBef>
                <a:spcPct val="30000"/>
              </a:spcBef>
              <a:defRPr sz="1200">
                <a:solidFill>
                  <a:schemeClr val="tx1"/>
                </a:solidFill>
                <a:latin typeface="Arial" panose="020B0604020202020204" pitchFamily="34" charset="0"/>
              </a:defRPr>
            </a:lvl5pPr>
            <a:lvl6pPr marL="2514600" indent="-228600" defTabSz="9207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07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07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07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CFC473B-03FC-48B7-8522-31B1C9CE1C1A}" type="slidenum">
              <a:rPr lang="en-US" altLang="en-US" smtClean="0"/>
              <a:pPr>
                <a:spcBef>
                  <a:spcPct val="0"/>
                </a:spcBef>
              </a:pPr>
              <a:t>9</a:t>
            </a:fld>
            <a:endParaRPr lang="en-US" altLang="en-US"/>
          </a:p>
        </p:txBody>
      </p:sp>
      <p:sp>
        <p:nvSpPr>
          <p:cNvPr id="21509" name="Header Placeholder 1">
            <a:extLst>
              <a:ext uri="{FF2B5EF4-FFF2-40B4-BE49-F238E27FC236}">
                <a16:creationId xmlns:a16="http://schemas.microsoft.com/office/drawing/2014/main" id="{84FBC321-E554-FFA8-A110-9874F463611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b="1">
                <a:solidFill>
                  <a:schemeClr val="tx1"/>
                </a:solidFill>
                <a:latin typeface="Arial" panose="020B0604020202020204" pitchFamily="34" charset="0"/>
              </a:defRPr>
            </a:lvl1pPr>
            <a:lvl2pPr marL="742950" indent="-285750" defTabSz="920750">
              <a:defRPr b="1">
                <a:solidFill>
                  <a:schemeClr val="tx1"/>
                </a:solidFill>
                <a:latin typeface="Arial" panose="020B0604020202020204" pitchFamily="34" charset="0"/>
              </a:defRPr>
            </a:lvl2pPr>
            <a:lvl3pPr marL="1143000" indent="-228600" defTabSz="920750">
              <a:defRPr b="1">
                <a:solidFill>
                  <a:schemeClr val="tx1"/>
                </a:solidFill>
                <a:latin typeface="Arial" panose="020B0604020202020204" pitchFamily="34" charset="0"/>
              </a:defRPr>
            </a:lvl3pPr>
            <a:lvl4pPr marL="1600200" indent="-228600" defTabSz="920750">
              <a:defRPr b="1">
                <a:solidFill>
                  <a:schemeClr val="tx1"/>
                </a:solidFill>
                <a:latin typeface="Arial" panose="020B0604020202020204" pitchFamily="34" charset="0"/>
              </a:defRPr>
            </a:lvl4pPr>
            <a:lvl5pPr marL="2057400" indent="-228600" defTabSz="920750">
              <a:defRPr b="1">
                <a:solidFill>
                  <a:schemeClr val="tx1"/>
                </a:solidFill>
                <a:latin typeface="Arial" panose="020B0604020202020204" pitchFamily="34" charset="0"/>
              </a:defRPr>
            </a:lvl5pPr>
            <a:lvl6pPr marL="2514600" indent="-228600" defTabSz="920750" eaLnBrk="0" fontAlgn="base" hangingPunct="0">
              <a:spcBef>
                <a:spcPct val="0"/>
              </a:spcBef>
              <a:spcAft>
                <a:spcPct val="0"/>
              </a:spcAft>
              <a:defRPr b="1">
                <a:solidFill>
                  <a:schemeClr val="tx1"/>
                </a:solidFill>
                <a:latin typeface="Arial" panose="020B0604020202020204" pitchFamily="34" charset="0"/>
              </a:defRPr>
            </a:lvl6pPr>
            <a:lvl7pPr marL="2971800" indent="-228600" defTabSz="920750" eaLnBrk="0" fontAlgn="base" hangingPunct="0">
              <a:spcBef>
                <a:spcPct val="0"/>
              </a:spcBef>
              <a:spcAft>
                <a:spcPct val="0"/>
              </a:spcAft>
              <a:defRPr b="1">
                <a:solidFill>
                  <a:schemeClr val="tx1"/>
                </a:solidFill>
                <a:latin typeface="Arial" panose="020B0604020202020204" pitchFamily="34" charset="0"/>
              </a:defRPr>
            </a:lvl7pPr>
            <a:lvl8pPr marL="3429000" indent="-228600" defTabSz="920750" eaLnBrk="0" fontAlgn="base" hangingPunct="0">
              <a:spcBef>
                <a:spcPct val="0"/>
              </a:spcBef>
              <a:spcAft>
                <a:spcPct val="0"/>
              </a:spcAft>
              <a:defRPr b="1">
                <a:solidFill>
                  <a:schemeClr val="tx1"/>
                </a:solidFill>
                <a:latin typeface="Arial" panose="020B0604020202020204" pitchFamily="34" charset="0"/>
              </a:defRPr>
            </a:lvl8pPr>
            <a:lvl9pPr marL="3886200" indent="-228600" defTabSz="920750" eaLnBrk="0" fontAlgn="base" hangingPunct="0">
              <a:spcBef>
                <a:spcPct val="0"/>
              </a:spcBef>
              <a:spcAft>
                <a:spcPct val="0"/>
              </a:spcAft>
              <a:defRPr b="1">
                <a:solidFill>
                  <a:schemeClr val="tx1"/>
                </a:solidFill>
                <a:latin typeface="Arial" panose="020B0604020202020204" pitchFamily="34" charset="0"/>
              </a:defRPr>
            </a:lvl9pPr>
          </a:lstStyle>
          <a:p>
            <a:r>
              <a:rPr lang="en-US" altLang="en-US" b="0"/>
              <a:t>PHYS 1210 L20 Center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BDC95D2-B1FA-5771-185A-F9EE81A524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EFB0D4C-9279-4F9B-5A65-654CF1D513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0BE02D6-6C82-D2AF-442F-234801BF4C04}"/>
              </a:ext>
            </a:extLst>
          </p:cNvPr>
          <p:cNvSpPr>
            <a:spLocks noGrp="1" noChangeArrowheads="1"/>
          </p:cNvSpPr>
          <p:nvPr>
            <p:ph type="sldNum" sz="quarter" idx="12"/>
          </p:nvPr>
        </p:nvSpPr>
        <p:spPr>
          <a:ln/>
        </p:spPr>
        <p:txBody>
          <a:bodyPr/>
          <a:lstStyle>
            <a:lvl1pPr>
              <a:defRPr/>
            </a:lvl1pPr>
          </a:lstStyle>
          <a:p>
            <a:pPr>
              <a:defRPr/>
            </a:pPr>
            <a:fld id="{1D0B2EF8-11FF-4509-8102-865E5C7F36A5}" type="slidenum">
              <a:rPr lang="en-US" altLang="en-US"/>
              <a:pPr>
                <a:defRPr/>
              </a:pPr>
              <a:t>‹#›</a:t>
            </a:fld>
            <a:endParaRPr lang="en-US" altLang="en-US"/>
          </a:p>
        </p:txBody>
      </p:sp>
    </p:spTree>
    <p:extLst>
      <p:ext uri="{BB962C8B-B14F-4D97-AF65-F5344CB8AC3E}">
        <p14:creationId xmlns:p14="http://schemas.microsoft.com/office/powerpoint/2010/main" val="2410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5126AB1-B950-54F3-8E8A-C6A972AC248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4DEB924-3AE2-4136-620E-81529F8A61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B6EEB12-4F94-C65C-5F15-20188FE6B678}"/>
              </a:ext>
            </a:extLst>
          </p:cNvPr>
          <p:cNvSpPr>
            <a:spLocks noGrp="1" noChangeArrowheads="1"/>
          </p:cNvSpPr>
          <p:nvPr>
            <p:ph type="sldNum" sz="quarter" idx="12"/>
          </p:nvPr>
        </p:nvSpPr>
        <p:spPr>
          <a:ln/>
        </p:spPr>
        <p:txBody>
          <a:bodyPr/>
          <a:lstStyle>
            <a:lvl1pPr>
              <a:defRPr/>
            </a:lvl1pPr>
          </a:lstStyle>
          <a:p>
            <a:pPr>
              <a:defRPr/>
            </a:pPr>
            <a:fld id="{F23A08FA-9554-4CDF-BFF1-4A4E3B2E35BE}" type="slidenum">
              <a:rPr lang="en-US" altLang="en-US"/>
              <a:pPr>
                <a:defRPr/>
              </a:pPr>
              <a:t>‹#›</a:t>
            </a:fld>
            <a:endParaRPr lang="en-US" altLang="en-US"/>
          </a:p>
        </p:txBody>
      </p:sp>
    </p:spTree>
    <p:extLst>
      <p:ext uri="{BB962C8B-B14F-4D97-AF65-F5344CB8AC3E}">
        <p14:creationId xmlns:p14="http://schemas.microsoft.com/office/powerpoint/2010/main" val="154286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90E55A4-DC06-3FD8-D823-58EF3B90D80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5EC1AE2-ECCE-28EC-EE06-7FAE82F102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14AC85B-80B4-0C17-B6E2-8E8C6CACBA0A}"/>
              </a:ext>
            </a:extLst>
          </p:cNvPr>
          <p:cNvSpPr>
            <a:spLocks noGrp="1" noChangeArrowheads="1"/>
          </p:cNvSpPr>
          <p:nvPr>
            <p:ph type="sldNum" sz="quarter" idx="12"/>
          </p:nvPr>
        </p:nvSpPr>
        <p:spPr>
          <a:ln/>
        </p:spPr>
        <p:txBody>
          <a:bodyPr/>
          <a:lstStyle>
            <a:lvl1pPr>
              <a:defRPr/>
            </a:lvl1pPr>
          </a:lstStyle>
          <a:p>
            <a:pPr>
              <a:defRPr/>
            </a:pPr>
            <a:fld id="{B79DC041-2AC6-4545-997C-5C315590921A}" type="slidenum">
              <a:rPr lang="en-US" altLang="en-US"/>
              <a:pPr>
                <a:defRPr/>
              </a:pPr>
              <a:t>‹#›</a:t>
            </a:fld>
            <a:endParaRPr lang="en-US" altLang="en-US"/>
          </a:p>
        </p:txBody>
      </p:sp>
    </p:spTree>
    <p:extLst>
      <p:ext uri="{BB962C8B-B14F-4D97-AF65-F5344CB8AC3E}">
        <p14:creationId xmlns:p14="http://schemas.microsoft.com/office/powerpoint/2010/main" val="111316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999ED0D-3961-752D-E537-2BDE7571F3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5F3808E-A079-0D20-9587-EB00B8609E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814F2A5-9417-07C4-553E-78F321736FEB}"/>
              </a:ext>
            </a:extLst>
          </p:cNvPr>
          <p:cNvSpPr>
            <a:spLocks noGrp="1" noChangeArrowheads="1"/>
          </p:cNvSpPr>
          <p:nvPr>
            <p:ph type="sldNum" sz="quarter" idx="12"/>
          </p:nvPr>
        </p:nvSpPr>
        <p:spPr>
          <a:ln/>
        </p:spPr>
        <p:txBody>
          <a:bodyPr/>
          <a:lstStyle>
            <a:lvl1pPr>
              <a:defRPr/>
            </a:lvl1pPr>
          </a:lstStyle>
          <a:p>
            <a:pPr>
              <a:defRPr/>
            </a:pPr>
            <a:fld id="{3CC233F0-A9E8-4FA8-B794-2E7DD3C4A769}" type="slidenum">
              <a:rPr lang="en-US" altLang="en-US"/>
              <a:pPr>
                <a:defRPr/>
              </a:pPr>
              <a:t>‹#›</a:t>
            </a:fld>
            <a:endParaRPr lang="en-US" altLang="en-US"/>
          </a:p>
        </p:txBody>
      </p:sp>
    </p:spTree>
    <p:extLst>
      <p:ext uri="{BB962C8B-B14F-4D97-AF65-F5344CB8AC3E}">
        <p14:creationId xmlns:p14="http://schemas.microsoft.com/office/powerpoint/2010/main" val="98710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8057794-60D5-08C0-9B29-7B751478458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E5865EE-AA8D-6C16-ACFD-F8069C5EB5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7863DFD-761F-15AF-D6E7-84A52CCCE539}"/>
              </a:ext>
            </a:extLst>
          </p:cNvPr>
          <p:cNvSpPr>
            <a:spLocks noGrp="1" noChangeArrowheads="1"/>
          </p:cNvSpPr>
          <p:nvPr>
            <p:ph type="sldNum" sz="quarter" idx="12"/>
          </p:nvPr>
        </p:nvSpPr>
        <p:spPr>
          <a:ln/>
        </p:spPr>
        <p:txBody>
          <a:bodyPr/>
          <a:lstStyle>
            <a:lvl1pPr>
              <a:defRPr/>
            </a:lvl1pPr>
          </a:lstStyle>
          <a:p>
            <a:pPr>
              <a:defRPr/>
            </a:pPr>
            <a:fld id="{3137E43B-737B-49AC-B22A-1936CD61C24F}" type="slidenum">
              <a:rPr lang="en-US" altLang="en-US"/>
              <a:pPr>
                <a:defRPr/>
              </a:pPr>
              <a:t>‹#›</a:t>
            </a:fld>
            <a:endParaRPr lang="en-US" altLang="en-US"/>
          </a:p>
        </p:txBody>
      </p:sp>
    </p:spTree>
    <p:extLst>
      <p:ext uri="{BB962C8B-B14F-4D97-AF65-F5344CB8AC3E}">
        <p14:creationId xmlns:p14="http://schemas.microsoft.com/office/powerpoint/2010/main" val="905214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D9D40CE-C346-CFE6-B868-6F7F0CC2FC7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93EF08F-46B3-0E23-0C21-CFCF81B023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11B282F-51A2-1F32-A4FA-A0B32DEC9D89}"/>
              </a:ext>
            </a:extLst>
          </p:cNvPr>
          <p:cNvSpPr>
            <a:spLocks noGrp="1" noChangeArrowheads="1"/>
          </p:cNvSpPr>
          <p:nvPr>
            <p:ph type="sldNum" sz="quarter" idx="12"/>
          </p:nvPr>
        </p:nvSpPr>
        <p:spPr>
          <a:ln/>
        </p:spPr>
        <p:txBody>
          <a:bodyPr/>
          <a:lstStyle>
            <a:lvl1pPr>
              <a:defRPr/>
            </a:lvl1pPr>
          </a:lstStyle>
          <a:p>
            <a:pPr>
              <a:defRPr/>
            </a:pPr>
            <a:fld id="{E671EC0D-D621-400A-B385-6E44860074D8}" type="slidenum">
              <a:rPr lang="en-US" altLang="en-US"/>
              <a:pPr>
                <a:defRPr/>
              </a:pPr>
              <a:t>‹#›</a:t>
            </a:fld>
            <a:endParaRPr lang="en-US" altLang="en-US"/>
          </a:p>
        </p:txBody>
      </p:sp>
    </p:spTree>
    <p:extLst>
      <p:ext uri="{BB962C8B-B14F-4D97-AF65-F5344CB8AC3E}">
        <p14:creationId xmlns:p14="http://schemas.microsoft.com/office/powerpoint/2010/main" val="322233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F4120AF-7478-E3DA-2703-4FCC3F02FC7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C8BA2BE-DCAB-1E4B-B272-1813D40948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F72622D-4BA1-38BB-321B-394437808E79}"/>
              </a:ext>
            </a:extLst>
          </p:cNvPr>
          <p:cNvSpPr>
            <a:spLocks noGrp="1" noChangeArrowheads="1"/>
          </p:cNvSpPr>
          <p:nvPr>
            <p:ph type="sldNum" sz="quarter" idx="12"/>
          </p:nvPr>
        </p:nvSpPr>
        <p:spPr>
          <a:ln/>
        </p:spPr>
        <p:txBody>
          <a:bodyPr/>
          <a:lstStyle>
            <a:lvl1pPr>
              <a:defRPr/>
            </a:lvl1pPr>
          </a:lstStyle>
          <a:p>
            <a:pPr>
              <a:defRPr/>
            </a:pPr>
            <a:fld id="{841D2320-271D-4209-83F4-A9B1110A2B1A}" type="slidenum">
              <a:rPr lang="en-US" altLang="en-US"/>
              <a:pPr>
                <a:defRPr/>
              </a:pPr>
              <a:t>‹#›</a:t>
            </a:fld>
            <a:endParaRPr lang="en-US" altLang="en-US"/>
          </a:p>
        </p:txBody>
      </p:sp>
    </p:spTree>
    <p:extLst>
      <p:ext uri="{BB962C8B-B14F-4D97-AF65-F5344CB8AC3E}">
        <p14:creationId xmlns:p14="http://schemas.microsoft.com/office/powerpoint/2010/main" val="43680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A83AC72-BF56-B9B3-FB4D-B0AA02A55F0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00448AE-23DD-AA9B-B2D6-B5537B612E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87593D3-C834-300D-FADC-E9C24C7D81E6}"/>
              </a:ext>
            </a:extLst>
          </p:cNvPr>
          <p:cNvSpPr>
            <a:spLocks noGrp="1" noChangeArrowheads="1"/>
          </p:cNvSpPr>
          <p:nvPr>
            <p:ph type="sldNum" sz="quarter" idx="12"/>
          </p:nvPr>
        </p:nvSpPr>
        <p:spPr>
          <a:ln/>
        </p:spPr>
        <p:txBody>
          <a:bodyPr/>
          <a:lstStyle>
            <a:lvl1pPr>
              <a:defRPr/>
            </a:lvl1pPr>
          </a:lstStyle>
          <a:p>
            <a:pPr>
              <a:defRPr/>
            </a:pPr>
            <a:fld id="{827D8076-69D0-4D76-B619-2D3EBA15CB39}" type="slidenum">
              <a:rPr lang="en-US" altLang="en-US"/>
              <a:pPr>
                <a:defRPr/>
              </a:pPr>
              <a:t>‹#›</a:t>
            </a:fld>
            <a:endParaRPr lang="en-US" altLang="en-US"/>
          </a:p>
        </p:txBody>
      </p:sp>
    </p:spTree>
    <p:extLst>
      <p:ext uri="{BB962C8B-B14F-4D97-AF65-F5344CB8AC3E}">
        <p14:creationId xmlns:p14="http://schemas.microsoft.com/office/powerpoint/2010/main" val="10678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8695DA1-2765-3E11-3D27-E933B723A6E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3CC315F-43E3-4FAB-7B28-0F4FBAD85D0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18C2784-C8AF-0D7E-3D26-ACF1B6FD591C}"/>
              </a:ext>
            </a:extLst>
          </p:cNvPr>
          <p:cNvSpPr>
            <a:spLocks noGrp="1" noChangeArrowheads="1"/>
          </p:cNvSpPr>
          <p:nvPr>
            <p:ph type="sldNum" sz="quarter" idx="12"/>
          </p:nvPr>
        </p:nvSpPr>
        <p:spPr>
          <a:ln/>
        </p:spPr>
        <p:txBody>
          <a:bodyPr/>
          <a:lstStyle>
            <a:lvl1pPr>
              <a:defRPr/>
            </a:lvl1pPr>
          </a:lstStyle>
          <a:p>
            <a:pPr>
              <a:defRPr/>
            </a:pPr>
            <a:fld id="{6F2ABC53-AA56-4FCB-96E8-D48E2CB9321C}" type="slidenum">
              <a:rPr lang="en-US" altLang="en-US"/>
              <a:pPr>
                <a:defRPr/>
              </a:pPr>
              <a:t>‹#›</a:t>
            </a:fld>
            <a:endParaRPr lang="en-US" altLang="en-US"/>
          </a:p>
        </p:txBody>
      </p:sp>
    </p:spTree>
    <p:extLst>
      <p:ext uri="{BB962C8B-B14F-4D97-AF65-F5344CB8AC3E}">
        <p14:creationId xmlns:p14="http://schemas.microsoft.com/office/powerpoint/2010/main" val="73176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54D8B89-27EE-F4DA-9EBF-633DB4F06B7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AF81BED-3E28-8258-442B-B40C77B0A4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5904EFB-9418-5AC8-D6DE-F0A1907C0ADC}"/>
              </a:ext>
            </a:extLst>
          </p:cNvPr>
          <p:cNvSpPr>
            <a:spLocks noGrp="1" noChangeArrowheads="1"/>
          </p:cNvSpPr>
          <p:nvPr>
            <p:ph type="sldNum" sz="quarter" idx="12"/>
          </p:nvPr>
        </p:nvSpPr>
        <p:spPr>
          <a:ln/>
        </p:spPr>
        <p:txBody>
          <a:bodyPr/>
          <a:lstStyle>
            <a:lvl1pPr>
              <a:defRPr/>
            </a:lvl1pPr>
          </a:lstStyle>
          <a:p>
            <a:pPr>
              <a:defRPr/>
            </a:pPr>
            <a:fld id="{74790506-209F-473D-B367-AB38309ED8C5}" type="slidenum">
              <a:rPr lang="en-US" altLang="en-US"/>
              <a:pPr>
                <a:defRPr/>
              </a:pPr>
              <a:t>‹#›</a:t>
            </a:fld>
            <a:endParaRPr lang="en-US" altLang="en-US"/>
          </a:p>
        </p:txBody>
      </p:sp>
    </p:spTree>
    <p:extLst>
      <p:ext uri="{BB962C8B-B14F-4D97-AF65-F5344CB8AC3E}">
        <p14:creationId xmlns:p14="http://schemas.microsoft.com/office/powerpoint/2010/main" val="4118210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83ACA01-6CF7-9CE6-4F2B-8A343966E2B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AD896B-80BE-E263-0BA4-51FED1DC7F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42E8C83-9507-0403-2D44-0F916AC4C370}"/>
              </a:ext>
            </a:extLst>
          </p:cNvPr>
          <p:cNvSpPr>
            <a:spLocks noGrp="1" noChangeArrowheads="1"/>
          </p:cNvSpPr>
          <p:nvPr>
            <p:ph type="sldNum" sz="quarter" idx="12"/>
          </p:nvPr>
        </p:nvSpPr>
        <p:spPr>
          <a:ln/>
        </p:spPr>
        <p:txBody>
          <a:bodyPr/>
          <a:lstStyle>
            <a:lvl1pPr>
              <a:defRPr/>
            </a:lvl1pPr>
          </a:lstStyle>
          <a:p>
            <a:pPr>
              <a:defRPr/>
            </a:pPr>
            <a:fld id="{9A855041-D54B-47F0-8E5D-8A336AEBE55B}" type="slidenum">
              <a:rPr lang="en-US" altLang="en-US"/>
              <a:pPr>
                <a:defRPr/>
              </a:pPr>
              <a:t>‹#›</a:t>
            </a:fld>
            <a:endParaRPr lang="en-US" altLang="en-US"/>
          </a:p>
        </p:txBody>
      </p:sp>
    </p:spTree>
    <p:extLst>
      <p:ext uri="{BB962C8B-B14F-4D97-AF65-F5344CB8AC3E}">
        <p14:creationId xmlns:p14="http://schemas.microsoft.com/office/powerpoint/2010/main" val="2588773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5CE3D"/>
            </a:gs>
            <a:gs pos="100000">
              <a:srgbClr val="E88018"/>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6911A0D-7B55-076C-938C-02E7F0613DC3}"/>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1EAD39E-EE97-89AB-C847-0B80CE0C362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CAABD5C-5D21-5FEB-EAFD-19B15039B7B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charset="0"/>
              </a:defRPr>
            </a:lvl1pPr>
          </a:lstStyle>
          <a:p>
            <a:pPr>
              <a:defRPr/>
            </a:pPr>
            <a:endParaRPr lang="en-US"/>
          </a:p>
        </p:txBody>
      </p:sp>
      <p:sp>
        <p:nvSpPr>
          <p:cNvPr id="1029" name="Rectangle 5">
            <a:extLst>
              <a:ext uri="{FF2B5EF4-FFF2-40B4-BE49-F238E27FC236}">
                <a16:creationId xmlns:a16="http://schemas.microsoft.com/office/drawing/2014/main" id="{7747104B-EFD5-F738-EBBA-62141B45D8B3}"/>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defRPr>
            </a:lvl1pPr>
          </a:lstStyle>
          <a:p>
            <a:pPr>
              <a:defRPr/>
            </a:pPr>
            <a:endParaRPr lang="en-US"/>
          </a:p>
        </p:txBody>
      </p:sp>
      <p:sp>
        <p:nvSpPr>
          <p:cNvPr id="1030" name="Rectangle 6">
            <a:extLst>
              <a:ext uri="{FF2B5EF4-FFF2-40B4-BE49-F238E27FC236}">
                <a16:creationId xmlns:a16="http://schemas.microsoft.com/office/drawing/2014/main" id="{FD3295D1-5EDD-8814-5DA9-DCA9C7D7C259}"/>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CF9DD737-7EB0-4A28-837E-3DB8C5678A5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rgbClr val="003366"/>
          </a:solidFill>
          <a:latin typeface="+mj-lt"/>
          <a:ea typeface="+mj-ea"/>
          <a:cs typeface="+mj-cs"/>
        </a:defRPr>
      </a:lvl1pPr>
      <a:lvl2pPr algn="ctr" rtl="0" eaLnBrk="0" fontAlgn="base" hangingPunct="0">
        <a:spcBef>
          <a:spcPct val="0"/>
        </a:spcBef>
        <a:spcAft>
          <a:spcPct val="0"/>
        </a:spcAft>
        <a:defRPr sz="4400">
          <a:solidFill>
            <a:srgbClr val="003366"/>
          </a:solidFill>
          <a:latin typeface="Arial" charset="0"/>
        </a:defRPr>
      </a:lvl2pPr>
      <a:lvl3pPr algn="ctr" rtl="0" eaLnBrk="0" fontAlgn="base" hangingPunct="0">
        <a:spcBef>
          <a:spcPct val="0"/>
        </a:spcBef>
        <a:spcAft>
          <a:spcPct val="0"/>
        </a:spcAft>
        <a:defRPr sz="4400">
          <a:solidFill>
            <a:srgbClr val="003366"/>
          </a:solidFill>
          <a:latin typeface="Arial" charset="0"/>
        </a:defRPr>
      </a:lvl3pPr>
      <a:lvl4pPr algn="ctr" rtl="0" eaLnBrk="0" fontAlgn="base" hangingPunct="0">
        <a:spcBef>
          <a:spcPct val="0"/>
        </a:spcBef>
        <a:spcAft>
          <a:spcPct val="0"/>
        </a:spcAft>
        <a:defRPr sz="4400">
          <a:solidFill>
            <a:srgbClr val="003366"/>
          </a:solidFill>
          <a:latin typeface="Arial" charset="0"/>
        </a:defRPr>
      </a:lvl4pPr>
      <a:lvl5pPr algn="ctr" rtl="0" eaLnBrk="0" fontAlgn="base" hangingPunct="0">
        <a:spcBef>
          <a:spcPct val="0"/>
        </a:spcBef>
        <a:spcAft>
          <a:spcPct val="0"/>
        </a:spcAft>
        <a:defRPr sz="4400">
          <a:solidFill>
            <a:srgbClr val="003366"/>
          </a:solidFill>
          <a:latin typeface="Arial" charset="0"/>
        </a:defRPr>
      </a:lvl5pPr>
      <a:lvl6pPr marL="457200" algn="ctr" rtl="0" fontAlgn="base">
        <a:spcBef>
          <a:spcPct val="0"/>
        </a:spcBef>
        <a:spcAft>
          <a:spcPct val="0"/>
        </a:spcAft>
        <a:defRPr sz="4400">
          <a:solidFill>
            <a:srgbClr val="003366"/>
          </a:solidFill>
          <a:latin typeface="Arial" charset="0"/>
        </a:defRPr>
      </a:lvl6pPr>
      <a:lvl7pPr marL="914400" algn="ctr" rtl="0" fontAlgn="base">
        <a:spcBef>
          <a:spcPct val="0"/>
        </a:spcBef>
        <a:spcAft>
          <a:spcPct val="0"/>
        </a:spcAft>
        <a:defRPr sz="4400">
          <a:solidFill>
            <a:srgbClr val="003366"/>
          </a:solidFill>
          <a:latin typeface="Arial" charset="0"/>
        </a:defRPr>
      </a:lvl7pPr>
      <a:lvl8pPr marL="1371600" algn="ctr" rtl="0" fontAlgn="base">
        <a:spcBef>
          <a:spcPct val="0"/>
        </a:spcBef>
        <a:spcAft>
          <a:spcPct val="0"/>
        </a:spcAft>
        <a:defRPr sz="4400">
          <a:solidFill>
            <a:srgbClr val="003366"/>
          </a:solidFill>
          <a:latin typeface="Arial" charset="0"/>
        </a:defRPr>
      </a:lvl8pPr>
      <a:lvl9pPr marL="1828800" algn="ctr" rtl="0" fontAlgn="base">
        <a:spcBef>
          <a:spcPct val="0"/>
        </a:spcBef>
        <a:spcAft>
          <a:spcPct val="0"/>
        </a:spcAft>
        <a:defRPr sz="4400">
          <a:solidFill>
            <a:srgbClr val="003366"/>
          </a:solidFill>
          <a:latin typeface="Arial" charset="0"/>
        </a:defRPr>
      </a:lvl9pPr>
    </p:titleStyle>
    <p:bodyStyle>
      <a:lvl1pPr marL="342900" indent="-342900" algn="l" rtl="0" eaLnBrk="0" fontAlgn="base" hangingPunct="0">
        <a:spcBef>
          <a:spcPct val="20000"/>
        </a:spcBef>
        <a:spcAft>
          <a:spcPct val="0"/>
        </a:spcAft>
        <a:buChar char="•"/>
        <a:defRPr sz="3200">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66"/>
          </a:solidFill>
          <a:latin typeface="+mn-lt"/>
        </a:defRPr>
      </a:lvl2pPr>
      <a:lvl3pPr marL="1143000" indent="-228600" algn="l" rtl="0" eaLnBrk="0" fontAlgn="base" hangingPunct="0">
        <a:spcBef>
          <a:spcPct val="20000"/>
        </a:spcBef>
        <a:spcAft>
          <a:spcPct val="0"/>
        </a:spcAft>
        <a:buChar char="•"/>
        <a:defRPr sz="2400">
          <a:solidFill>
            <a:srgbClr val="003366"/>
          </a:solidFill>
          <a:latin typeface="+mn-lt"/>
        </a:defRPr>
      </a:lvl3pPr>
      <a:lvl4pPr marL="1600200" indent="-228600" algn="l" rtl="0" eaLnBrk="0" fontAlgn="base" hangingPunct="0">
        <a:spcBef>
          <a:spcPct val="20000"/>
        </a:spcBef>
        <a:spcAft>
          <a:spcPct val="0"/>
        </a:spcAft>
        <a:buChar char="–"/>
        <a:defRPr sz="2000">
          <a:solidFill>
            <a:srgbClr val="003366"/>
          </a:solidFill>
          <a:latin typeface="+mn-lt"/>
        </a:defRPr>
      </a:lvl4pPr>
      <a:lvl5pPr marL="2057400" indent="-228600" algn="l" rtl="0" eaLnBrk="0" fontAlgn="base" hangingPunct="0">
        <a:spcBef>
          <a:spcPct val="20000"/>
        </a:spcBef>
        <a:spcAft>
          <a:spcPct val="0"/>
        </a:spcAft>
        <a:buChar char="»"/>
        <a:defRPr sz="2000">
          <a:solidFill>
            <a:srgbClr val="003366"/>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5F102F7-8A41-B7AC-16A9-CAB51B535E34}"/>
              </a:ext>
            </a:extLst>
          </p:cNvPr>
          <p:cNvSpPr>
            <a:spLocks noGrp="1" noChangeArrowheads="1"/>
          </p:cNvSpPr>
          <p:nvPr>
            <p:ph type="ctrTitle"/>
          </p:nvPr>
        </p:nvSpPr>
        <p:spPr>
          <a:xfrm>
            <a:off x="685800" y="2286000"/>
            <a:ext cx="7772400" cy="1143000"/>
          </a:xfrm>
        </p:spPr>
        <p:txBody>
          <a:bodyPr/>
          <a:lstStyle/>
          <a:p>
            <a:pPr eaLnBrk="1" hangingPunct="1"/>
            <a:r>
              <a:rPr lang="en-US" altLang="en-US"/>
              <a:t>Center of Mass</a:t>
            </a:r>
          </a:p>
        </p:txBody>
      </p:sp>
      <p:sp>
        <p:nvSpPr>
          <p:cNvPr id="4099" name="Rectangle 3">
            <a:extLst>
              <a:ext uri="{FF2B5EF4-FFF2-40B4-BE49-F238E27FC236}">
                <a16:creationId xmlns:a16="http://schemas.microsoft.com/office/drawing/2014/main" id="{065FC7A2-29E1-F8F5-570C-AF06F4AB3D57}"/>
              </a:ext>
            </a:extLst>
          </p:cNvPr>
          <p:cNvSpPr>
            <a:spLocks noGrp="1" noChangeArrowheads="1"/>
          </p:cNvSpPr>
          <p:nvPr>
            <p:ph type="subTitle" idx="1"/>
          </p:nvPr>
        </p:nvSpPr>
        <p:spPr/>
        <p:txBody>
          <a:bodyPr/>
          <a:lstStyle/>
          <a:p>
            <a:pPr eaLnBrk="1" hangingPunct="1"/>
            <a:r>
              <a:rPr lang="en-US" altLang="en-US"/>
              <a:t>when sets act like single particles</a:t>
            </a:r>
          </a:p>
        </p:txBody>
      </p:sp>
      <p:sp>
        <p:nvSpPr>
          <p:cNvPr id="4100" name="Rectangle 3">
            <a:extLst>
              <a:ext uri="{FF2B5EF4-FFF2-40B4-BE49-F238E27FC236}">
                <a16:creationId xmlns:a16="http://schemas.microsoft.com/office/drawing/2014/main" id="{23BC3516-0250-DDFB-7CAD-3FACCED80BF9}"/>
              </a:ext>
            </a:extLst>
          </p:cNvPr>
          <p:cNvSpPr>
            <a:spLocks noChangeArrowheads="1"/>
          </p:cNvSpPr>
          <p:nvPr/>
        </p:nvSpPr>
        <p:spPr bwMode="auto">
          <a:xfrm>
            <a:off x="685800" y="5334000"/>
            <a:ext cx="1905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eaLnBrk="1" hangingPunct="1">
              <a:buFontTx/>
              <a:buNone/>
            </a:pPr>
            <a:r>
              <a:rPr lang="en-US" altLang="en-US" b="0"/>
              <a:t>§ 8.5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AAF4F30-E1A6-7FC8-5DBF-75931E57AB0C}"/>
              </a:ext>
            </a:extLst>
          </p:cNvPr>
          <p:cNvSpPr>
            <a:spLocks noGrp="1" noChangeArrowheads="1"/>
          </p:cNvSpPr>
          <p:nvPr>
            <p:ph type="title"/>
          </p:nvPr>
        </p:nvSpPr>
        <p:spPr/>
        <p:txBody>
          <a:bodyPr/>
          <a:lstStyle/>
          <a:p>
            <a:pPr eaLnBrk="1" hangingPunct="1"/>
            <a:r>
              <a:rPr lang="en-US" altLang="en-US"/>
              <a:t>CM Reference Frame</a:t>
            </a:r>
          </a:p>
        </p:txBody>
      </p:sp>
      <p:sp>
        <p:nvSpPr>
          <p:cNvPr id="22531" name="Rectangle 3">
            <a:extLst>
              <a:ext uri="{FF2B5EF4-FFF2-40B4-BE49-F238E27FC236}">
                <a16:creationId xmlns:a16="http://schemas.microsoft.com/office/drawing/2014/main" id="{76ADDD52-6E52-8964-E09D-9D7DC047624C}"/>
              </a:ext>
            </a:extLst>
          </p:cNvPr>
          <p:cNvSpPr>
            <a:spLocks noGrp="1" noChangeArrowheads="1"/>
          </p:cNvSpPr>
          <p:nvPr>
            <p:ph type="body" idx="1"/>
          </p:nvPr>
        </p:nvSpPr>
        <p:spPr>
          <a:xfrm>
            <a:off x="457200" y="1600200"/>
            <a:ext cx="8229600" cy="1524000"/>
          </a:xfrm>
        </p:spPr>
        <p:txBody>
          <a:bodyPr/>
          <a:lstStyle/>
          <a:p>
            <a:pPr marL="0" indent="0" eaLnBrk="1" hangingPunct="1">
              <a:lnSpc>
                <a:spcPct val="90000"/>
              </a:lnSpc>
              <a:buFontTx/>
              <a:buNone/>
            </a:pPr>
            <a:r>
              <a:rPr lang="en-US" altLang="en-US"/>
              <a:t>It is often convenient to analyze interactions in the </a:t>
            </a:r>
            <a:r>
              <a:rPr lang="en-US" altLang="en-US">
                <a:solidFill>
                  <a:schemeClr val="accent2"/>
                </a:solidFill>
              </a:rPr>
              <a:t>reference frame </a:t>
            </a:r>
            <a:r>
              <a:rPr lang="en-US" altLang="en-US"/>
              <a:t>with its origin at the </a:t>
            </a:r>
            <a:r>
              <a:rPr lang="en-US" altLang="en-US">
                <a:solidFill>
                  <a:schemeClr val="accent2"/>
                </a:solidFill>
              </a:rPr>
              <a:t>center of mass</a:t>
            </a:r>
            <a:r>
              <a:rPr lang="en-US" altLang="en-US"/>
              <a:t>.</a:t>
            </a:r>
          </a:p>
        </p:txBody>
      </p:sp>
      <p:sp>
        <p:nvSpPr>
          <p:cNvPr id="381956" name="Rectangle 4">
            <a:extLst>
              <a:ext uri="{FF2B5EF4-FFF2-40B4-BE49-F238E27FC236}">
                <a16:creationId xmlns:a16="http://schemas.microsoft.com/office/drawing/2014/main" id="{0B4DB466-EFB3-3725-29FD-23AACA9D9CF2}"/>
              </a:ext>
            </a:extLst>
          </p:cNvPr>
          <p:cNvSpPr>
            <a:spLocks noChangeArrowheads="1"/>
          </p:cNvSpPr>
          <p:nvPr/>
        </p:nvSpPr>
        <p:spPr bwMode="auto">
          <a:xfrm>
            <a:off x="457200" y="3048000"/>
            <a:ext cx="8229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eaLnBrk="1" hangingPunct="1">
              <a:lnSpc>
                <a:spcPct val="90000"/>
              </a:lnSpc>
            </a:pPr>
            <a:r>
              <a:rPr lang="en-US" altLang="en-US" b="0"/>
              <a:t>Total momentum is </a:t>
            </a:r>
            <a:r>
              <a:rPr lang="en-US" altLang="en-US" b="0">
                <a:solidFill>
                  <a:schemeClr val="accent2"/>
                </a:solidFill>
              </a:rPr>
              <a:t>zero</a:t>
            </a:r>
            <a:endParaRPr lang="en-US" altLang="en-US" b="0"/>
          </a:p>
          <a:p>
            <a:pPr eaLnBrk="1" hangingPunct="1">
              <a:lnSpc>
                <a:spcPct val="90000"/>
              </a:lnSpc>
            </a:pPr>
            <a:r>
              <a:rPr lang="en-US" altLang="en-US" b="0">
                <a:solidFill>
                  <a:schemeClr val="tx1"/>
                </a:solidFill>
              </a:rPr>
              <a:t>Particle momentums</a:t>
            </a:r>
            <a:r>
              <a:rPr lang="en-US" altLang="en-US" b="0">
                <a:solidFill>
                  <a:schemeClr val="accent2"/>
                </a:solidFill>
              </a:rPr>
              <a:t> equal and opposite</a:t>
            </a:r>
            <a:endParaRPr lang="en-US" altLang="en-US" b="0"/>
          </a:p>
          <a:p>
            <a:pPr eaLnBrk="1" hangingPunct="1">
              <a:lnSpc>
                <a:spcPct val="90000"/>
              </a:lnSpc>
            </a:pPr>
            <a:r>
              <a:rPr lang="en-US" altLang="en-US" b="0"/>
              <a:t>Speeds </a:t>
            </a:r>
            <a:r>
              <a:rPr lang="en-US" altLang="en-US" b="0">
                <a:solidFill>
                  <a:schemeClr val="accent2"/>
                </a:solidFill>
              </a:rPr>
              <a:t>inversely proportional</a:t>
            </a:r>
            <a:r>
              <a:rPr lang="en-US" altLang="en-US" b="0"/>
              <a:t> to masses</a:t>
            </a:r>
          </a:p>
          <a:p>
            <a:pPr eaLnBrk="1" hangingPunct="1">
              <a:lnSpc>
                <a:spcPct val="90000"/>
              </a:lnSpc>
            </a:pPr>
            <a:r>
              <a:rPr lang="en-US" altLang="en-US" b="0"/>
              <a:t>Speeds </a:t>
            </a:r>
            <a:r>
              <a:rPr lang="en-US" altLang="en-US" b="0">
                <a:solidFill>
                  <a:schemeClr val="accent2"/>
                </a:solidFill>
              </a:rPr>
              <a:t>same before and after </a:t>
            </a:r>
            <a:r>
              <a:rPr lang="en-US" altLang="en-US" b="0"/>
              <a:t>elastic collisions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819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8195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8195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8195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E0797-06C8-8095-00CD-B2FE74238353}"/>
              </a:ext>
            </a:extLst>
          </p:cNvPr>
          <p:cNvSpPr>
            <a:spLocks noGrp="1"/>
          </p:cNvSpPr>
          <p:nvPr>
            <p:ph type="title"/>
          </p:nvPr>
        </p:nvSpPr>
        <p:spPr/>
        <p:txBody>
          <a:bodyPr/>
          <a:lstStyle/>
          <a:p>
            <a:r>
              <a:rPr lang="en-US" dirty="0"/>
              <a:t>Continuous object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9A3A558-1B02-DC82-FEBB-F92BFBEFB809}"/>
                  </a:ext>
                </a:extLst>
              </p:cNvPr>
              <p:cNvSpPr>
                <a:spLocks noGrp="1"/>
              </p:cNvSpPr>
              <p:nvPr>
                <p:ph idx="1"/>
              </p:nvPr>
            </p:nvSpPr>
            <p:spPr/>
            <p:txBody>
              <a:bodyPr/>
              <a:lstStyle/>
              <a:p>
                <a:r>
                  <a:rPr lang="en-US" dirty="0"/>
                  <a:t>Integrate over area</a:t>
                </a:r>
              </a:p>
              <a:p>
                <a:pPr marL="0" indent="0" algn="ctr">
                  <a:buNone/>
                </a:pPr>
                <a14:m>
                  <m:oMathPara xmlns:m="http://schemas.openxmlformats.org/officeDocument/2006/math">
                    <m:oMathParaPr>
                      <m:jc m:val="centerGroup"/>
                    </m:oMathParaPr>
                    <m:oMath xmlns:m="http://schemas.openxmlformats.org/officeDocument/2006/math">
                      <m:sSub>
                        <m:sSubPr>
                          <m:ctrlPr>
                            <a:rPr lang="en-US" i="1" smtClean="0">
                              <a:solidFill>
                                <a:schemeClr val="accent2"/>
                              </a:solidFill>
                              <a:latin typeface="Cambria Math" panose="02040503050406030204" pitchFamily="18" charset="0"/>
                            </a:rPr>
                          </m:ctrlPr>
                        </m:sSubPr>
                        <m:e>
                          <m:acc>
                            <m:accPr>
                              <m:chr m:val="⃑"/>
                              <m:ctrlPr>
                                <a:rPr lang="en-US" i="1" smtClean="0">
                                  <a:solidFill>
                                    <a:schemeClr val="accent2"/>
                                  </a:solidFill>
                                  <a:latin typeface="Cambria Math" panose="02040503050406030204" pitchFamily="18" charset="0"/>
                                </a:rPr>
                              </m:ctrlPr>
                            </m:accPr>
                            <m:e>
                              <m:r>
                                <a:rPr lang="en-US" b="0" i="1" smtClean="0">
                                  <a:solidFill>
                                    <a:schemeClr val="accent2"/>
                                  </a:solidFill>
                                  <a:latin typeface="Cambria Math" panose="02040503050406030204" pitchFamily="18" charset="0"/>
                                </a:rPr>
                                <m:t>𝑟</m:t>
                              </m:r>
                            </m:e>
                          </m:acc>
                        </m:e>
                        <m:sub>
                          <m:r>
                            <m:rPr>
                              <m:nor/>
                            </m:rPr>
                            <a:rPr lang="en-US" b="0" i="0" smtClean="0">
                              <a:solidFill>
                                <a:schemeClr val="accent2"/>
                              </a:solidFill>
                              <a:latin typeface="Cambria Math" panose="02040503050406030204" pitchFamily="18" charset="0"/>
                            </a:rPr>
                            <m:t>cm</m:t>
                          </m:r>
                        </m:sub>
                      </m:sSub>
                      <m:r>
                        <a:rPr lang="en-US" b="0" i="1" smtClean="0">
                          <a:solidFill>
                            <a:schemeClr val="accent2"/>
                          </a:solidFill>
                          <a:latin typeface="Cambria Math" panose="02040503050406030204" pitchFamily="18" charset="0"/>
                        </a:rPr>
                        <m:t>=</m:t>
                      </m:r>
                      <m:f>
                        <m:fPr>
                          <m:type m:val="skw"/>
                          <m:ctrlPr>
                            <a:rPr lang="en-US" b="0" i="1" smtClean="0">
                              <a:solidFill>
                                <a:schemeClr val="accent2"/>
                              </a:solidFill>
                              <a:latin typeface="Cambria Math" panose="02040503050406030204" pitchFamily="18" charset="0"/>
                            </a:rPr>
                          </m:ctrlPr>
                        </m:fPr>
                        <m:num>
                          <m:nary>
                            <m:naryPr>
                              <m:chr m:val="∬"/>
                              <m:ctrlPr>
                                <a:rPr lang="en-US" b="0" i="1" smtClean="0">
                                  <a:solidFill>
                                    <a:schemeClr val="accent2"/>
                                  </a:solidFill>
                                  <a:latin typeface="Cambria Math" panose="02040503050406030204" pitchFamily="18" charset="0"/>
                                </a:rPr>
                              </m:ctrlPr>
                            </m:naryPr>
                            <m:sub>
                              <m:r>
                                <m:rPr>
                                  <m:brk m:alnAt="23"/>
                                </m:rPr>
                                <a:rPr lang="en-US" b="0" i="1" smtClean="0">
                                  <a:solidFill>
                                    <a:schemeClr val="accent2"/>
                                  </a:solidFill>
                                  <a:latin typeface="Cambria Math" panose="02040503050406030204" pitchFamily="18" charset="0"/>
                                </a:rPr>
                                <m:t>𝐴</m:t>
                              </m:r>
                            </m:sub>
                            <m:sup/>
                            <m:e>
                              <m:acc>
                                <m:accPr>
                                  <m:chr m:val="⃑"/>
                                  <m:ctrlPr>
                                    <a:rPr lang="en-US" b="0" i="1" smtClean="0">
                                      <a:solidFill>
                                        <a:schemeClr val="accent2"/>
                                      </a:solidFill>
                                      <a:latin typeface="Cambria Math" panose="02040503050406030204" pitchFamily="18" charset="0"/>
                                    </a:rPr>
                                  </m:ctrlPr>
                                </m:accPr>
                                <m:e>
                                  <m:r>
                                    <a:rPr lang="en-US" b="0" i="1" smtClean="0">
                                      <a:solidFill>
                                        <a:schemeClr val="accent2"/>
                                      </a:solidFill>
                                      <a:latin typeface="Cambria Math" panose="02040503050406030204" pitchFamily="18" charset="0"/>
                                    </a:rPr>
                                    <m:t>𝑟</m:t>
                                  </m:r>
                                </m:e>
                              </m:acc>
                              <m:r>
                                <a:rPr lang="en-US" b="0" i="1" smtClean="0">
                                  <a:solidFill>
                                    <a:schemeClr val="accent2"/>
                                  </a:solidFill>
                                  <a:latin typeface="Cambria Math" panose="02040503050406030204" pitchFamily="18" charset="0"/>
                                </a:rPr>
                                <m:t>𝑑𝑚</m:t>
                              </m:r>
                            </m:e>
                          </m:nary>
                        </m:num>
                        <m:den>
                          <m:nary>
                            <m:naryPr>
                              <m:chr m:val="∬"/>
                              <m:ctrlPr>
                                <a:rPr lang="en-US" b="0" i="1" smtClean="0">
                                  <a:solidFill>
                                    <a:schemeClr val="accent2"/>
                                  </a:solidFill>
                                  <a:latin typeface="Cambria Math" panose="02040503050406030204" pitchFamily="18" charset="0"/>
                                </a:rPr>
                              </m:ctrlPr>
                            </m:naryPr>
                            <m:sub>
                              <m:r>
                                <m:rPr>
                                  <m:brk m:alnAt="23"/>
                                </m:rPr>
                                <a:rPr lang="en-US" b="0" i="1" smtClean="0">
                                  <a:solidFill>
                                    <a:schemeClr val="accent2"/>
                                  </a:solidFill>
                                  <a:latin typeface="Cambria Math" panose="02040503050406030204" pitchFamily="18" charset="0"/>
                                </a:rPr>
                                <m:t>𝐴</m:t>
                              </m:r>
                            </m:sub>
                            <m:sup/>
                            <m:e>
                              <m:r>
                                <a:rPr lang="en-US" b="0" i="1" smtClean="0">
                                  <a:solidFill>
                                    <a:schemeClr val="accent2"/>
                                  </a:solidFill>
                                  <a:latin typeface="Cambria Math" panose="02040503050406030204" pitchFamily="18" charset="0"/>
                                </a:rPr>
                                <m:t>𝑑𝑚</m:t>
                              </m:r>
                            </m:e>
                          </m:nary>
                        </m:den>
                      </m:f>
                    </m:oMath>
                  </m:oMathPara>
                </a14:m>
                <a:endParaRPr lang="en-US" dirty="0"/>
              </a:p>
              <a:p>
                <a:r>
                  <a:rPr lang="en-US" dirty="0"/>
                  <a:t>or volume</a:t>
                </a:r>
              </a:p>
              <a:p>
                <a:pPr marL="0" indent="0" algn="ctr">
                  <a:buNone/>
                </a:pPr>
                <a14:m>
                  <m:oMathPara xmlns:m="http://schemas.openxmlformats.org/officeDocument/2006/math">
                    <m:oMathParaPr>
                      <m:jc m:val="centerGroup"/>
                    </m:oMathParaPr>
                    <m:oMath xmlns:m="http://schemas.openxmlformats.org/officeDocument/2006/math">
                      <m:sSub>
                        <m:sSubPr>
                          <m:ctrlPr>
                            <a:rPr lang="en-US" i="1" smtClean="0">
                              <a:solidFill>
                                <a:schemeClr val="accent2"/>
                              </a:solidFill>
                              <a:latin typeface="Cambria Math" panose="02040503050406030204" pitchFamily="18" charset="0"/>
                            </a:rPr>
                          </m:ctrlPr>
                        </m:sSubPr>
                        <m:e>
                          <m:acc>
                            <m:accPr>
                              <m:chr m:val="⃑"/>
                              <m:ctrlPr>
                                <a:rPr lang="en-US" i="1" smtClean="0">
                                  <a:solidFill>
                                    <a:schemeClr val="accent2"/>
                                  </a:solidFill>
                                  <a:latin typeface="Cambria Math" panose="02040503050406030204" pitchFamily="18" charset="0"/>
                                </a:rPr>
                              </m:ctrlPr>
                            </m:accPr>
                            <m:e>
                              <m:r>
                                <a:rPr lang="en-US" b="0" i="1" smtClean="0">
                                  <a:solidFill>
                                    <a:schemeClr val="accent2"/>
                                  </a:solidFill>
                                  <a:latin typeface="Cambria Math" panose="02040503050406030204" pitchFamily="18" charset="0"/>
                                </a:rPr>
                                <m:t>𝑟</m:t>
                              </m:r>
                            </m:e>
                          </m:acc>
                        </m:e>
                        <m:sub>
                          <m:r>
                            <m:rPr>
                              <m:nor/>
                            </m:rPr>
                            <a:rPr lang="en-US" b="0" i="0" smtClean="0">
                              <a:solidFill>
                                <a:schemeClr val="accent2"/>
                              </a:solidFill>
                              <a:latin typeface="Cambria Math" panose="02040503050406030204" pitchFamily="18" charset="0"/>
                            </a:rPr>
                            <m:t>cm</m:t>
                          </m:r>
                        </m:sub>
                      </m:sSub>
                      <m:r>
                        <a:rPr lang="en-US" b="0" i="1" smtClean="0">
                          <a:solidFill>
                            <a:schemeClr val="accent2"/>
                          </a:solidFill>
                          <a:latin typeface="Cambria Math" panose="02040503050406030204" pitchFamily="18" charset="0"/>
                        </a:rPr>
                        <m:t>=</m:t>
                      </m:r>
                      <m:f>
                        <m:fPr>
                          <m:type m:val="skw"/>
                          <m:ctrlPr>
                            <a:rPr lang="en-US" b="0" i="1" smtClean="0">
                              <a:solidFill>
                                <a:schemeClr val="accent2"/>
                              </a:solidFill>
                              <a:latin typeface="Cambria Math" panose="02040503050406030204" pitchFamily="18" charset="0"/>
                            </a:rPr>
                          </m:ctrlPr>
                        </m:fPr>
                        <m:num>
                          <m:nary>
                            <m:naryPr>
                              <m:chr m:val="∭"/>
                              <m:ctrlPr>
                                <a:rPr lang="en-US" b="0" i="1" smtClean="0">
                                  <a:solidFill>
                                    <a:schemeClr val="accent2"/>
                                  </a:solidFill>
                                  <a:latin typeface="Cambria Math" panose="02040503050406030204" pitchFamily="18" charset="0"/>
                                </a:rPr>
                              </m:ctrlPr>
                            </m:naryPr>
                            <m:sub>
                              <m:r>
                                <a:rPr lang="en-US" b="0" i="1" smtClean="0">
                                  <a:solidFill>
                                    <a:schemeClr val="accent2"/>
                                  </a:solidFill>
                                  <a:latin typeface="Cambria Math" panose="02040503050406030204" pitchFamily="18" charset="0"/>
                                </a:rPr>
                                <m:t>𝑉</m:t>
                              </m:r>
                            </m:sub>
                            <m:sup/>
                            <m:e>
                              <m:acc>
                                <m:accPr>
                                  <m:chr m:val="⃑"/>
                                  <m:ctrlPr>
                                    <a:rPr lang="en-US" b="0" i="1" smtClean="0">
                                      <a:solidFill>
                                        <a:schemeClr val="accent2"/>
                                      </a:solidFill>
                                      <a:latin typeface="Cambria Math" panose="02040503050406030204" pitchFamily="18" charset="0"/>
                                    </a:rPr>
                                  </m:ctrlPr>
                                </m:accPr>
                                <m:e>
                                  <m:r>
                                    <a:rPr lang="en-US" b="0" i="1" smtClean="0">
                                      <a:solidFill>
                                        <a:schemeClr val="accent2"/>
                                      </a:solidFill>
                                      <a:latin typeface="Cambria Math" panose="02040503050406030204" pitchFamily="18" charset="0"/>
                                    </a:rPr>
                                    <m:t>𝑟</m:t>
                                  </m:r>
                                </m:e>
                              </m:acc>
                              <m:r>
                                <a:rPr lang="en-US" b="0" i="1" smtClean="0">
                                  <a:solidFill>
                                    <a:schemeClr val="accent2"/>
                                  </a:solidFill>
                                  <a:latin typeface="Cambria Math" panose="02040503050406030204" pitchFamily="18" charset="0"/>
                                </a:rPr>
                                <m:t>𝑑𝑚</m:t>
                              </m:r>
                            </m:e>
                          </m:nary>
                        </m:num>
                        <m:den>
                          <m:nary>
                            <m:naryPr>
                              <m:chr m:val="∭"/>
                              <m:ctrlPr>
                                <a:rPr lang="en-US" b="0" i="1" smtClean="0">
                                  <a:solidFill>
                                    <a:schemeClr val="accent2"/>
                                  </a:solidFill>
                                  <a:latin typeface="Cambria Math" panose="02040503050406030204" pitchFamily="18" charset="0"/>
                                </a:rPr>
                              </m:ctrlPr>
                            </m:naryPr>
                            <m:sub>
                              <m:r>
                                <a:rPr lang="en-US" b="0" i="1" smtClean="0">
                                  <a:solidFill>
                                    <a:schemeClr val="accent2"/>
                                  </a:solidFill>
                                  <a:latin typeface="Cambria Math" panose="02040503050406030204" pitchFamily="18" charset="0"/>
                                </a:rPr>
                                <m:t>𝑉</m:t>
                              </m:r>
                            </m:sub>
                            <m:sup/>
                            <m:e>
                              <m:r>
                                <a:rPr lang="en-US" b="0" i="1" smtClean="0">
                                  <a:solidFill>
                                    <a:schemeClr val="accent2"/>
                                  </a:solidFill>
                                  <a:latin typeface="Cambria Math" panose="02040503050406030204" pitchFamily="18" charset="0"/>
                                </a:rPr>
                                <m:t>𝑑𝑚</m:t>
                              </m:r>
                            </m:e>
                          </m:nary>
                        </m:den>
                      </m:f>
                    </m:oMath>
                  </m:oMathPara>
                </a14:m>
                <a:endParaRPr lang="en-US" dirty="0"/>
              </a:p>
            </p:txBody>
          </p:sp>
        </mc:Choice>
        <mc:Fallback>
          <p:sp>
            <p:nvSpPr>
              <p:cNvPr id="3" name="Content Placeholder 2">
                <a:extLst>
                  <a:ext uri="{FF2B5EF4-FFF2-40B4-BE49-F238E27FC236}">
                    <a16:creationId xmlns:a16="http://schemas.microsoft.com/office/drawing/2014/main" id="{79A3A558-1B02-DC82-FEBB-F92BFBEFB809}"/>
                  </a:ext>
                </a:extLst>
              </p:cNvPr>
              <p:cNvSpPr>
                <a:spLocks noGrp="1" noRot="1" noChangeAspect="1" noMove="1" noResize="1" noEditPoints="1" noAdjustHandles="1" noChangeArrowheads="1" noChangeShapeType="1" noTextEdit="1"/>
              </p:cNvSpPr>
              <p:nvPr>
                <p:ph idx="1"/>
              </p:nvPr>
            </p:nvSpPr>
            <p:spPr>
              <a:blipFill>
                <a:blip r:embed="rId2"/>
                <a:stretch>
                  <a:fillRect l="-1704" t="-1752"/>
                </a:stretch>
              </a:blipFill>
            </p:spPr>
            <p:txBody>
              <a:bodyPr/>
              <a:lstStyle/>
              <a:p>
                <a:r>
                  <a:rPr lang="en-US">
                    <a:noFill/>
                  </a:rPr>
                  <a:t> </a:t>
                </a:r>
              </a:p>
            </p:txBody>
          </p:sp>
        </mc:Fallback>
      </mc:AlternateContent>
    </p:spTree>
    <p:extLst>
      <p:ext uri="{BB962C8B-B14F-4D97-AF65-F5344CB8AC3E}">
        <p14:creationId xmlns:p14="http://schemas.microsoft.com/office/powerpoint/2010/main" val="260691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2693AC3-6855-730A-423A-BD97D57C38E9}"/>
              </a:ext>
            </a:extLst>
          </p:cNvPr>
          <p:cNvSpPr>
            <a:spLocks noGrp="1" noChangeArrowheads="1"/>
          </p:cNvSpPr>
          <p:nvPr>
            <p:ph type="title"/>
          </p:nvPr>
        </p:nvSpPr>
        <p:spPr/>
        <p:txBody>
          <a:bodyPr/>
          <a:lstStyle/>
          <a:p>
            <a:pPr eaLnBrk="1" hangingPunct="1"/>
            <a:r>
              <a:rPr lang="en-US" altLang="en-US"/>
              <a:t>Center of Mass</a:t>
            </a:r>
          </a:p>
        </p:txBody>
      </p:sp>
      <p:sp>
        <p:nvSpPr>
          <p:cNvPr id="372739" name="Rectangle 3">
            <a:extLst>
              <a:ext uri="{FF2B5EF4-FFF2-40B4-BE49-F238E27FC236}">
                <a16:creationId xmlns:a16="http://schemas.microsoft.com/office/drawing/2014/main" id="{792B5274-C9EE-6E56-4ED6-FA378C6317E6}"/>
              </a:ext>
            </a:extLst>
          </p:cNvPr>
          <p:cNvSpPr>
            <a:spLocks noGrp="1" noChangeArrowheads="1"/>
          </p:cNvSpPr>
          <p:nvPr>
            <p:ph type="body" idx="1"/>
          </p:nvPr>
        </p:nvSpPr>
        <p:spPr>
          <a:xfrm>
            <a:off x="457200" y="1600200"/>
            <a:ext cx="8229600" cy="3429000"/>
          </a:xfrm>
        </p:spPr>
        <p:txBody>
          <a:bodyPr/>
          <a:lstStyle/>
          <a:p>
            <a:pPr eaLnBrk="1" hangingPunct="1">
              <a:buFontTx/>
              <a:buNone/>
            </a:pPr>
            <a:r>
              <a:rPr lang="en-US" altLang="en-US" sz="3600"/>
              <a:t>Location of center of mass:</a:t>
            </a:r>
          </a:p>
          <a:p>
            <a:pPr eaLnBrk="1" hangingPunct="1"/>
            <a:r>
              <a:rPr lang="en-US" altLang="en-US" sz="3600"/>
              <a:t>weighted average of particle positions</a:t>
            </a:r>
          </a:p>
          <a:p>
            <a:pPr algn="ctr" eaLnBrk="1" hangingPunct="1">
              <a:buFontTx/>
              <a:buNone/>
            </a:pPr>
            <a:r>
              <a:rPr lang="en-US" altLang="en-US" sz="3600" i="1">
                <a:solidFill>
                  <a:schemeClr val="accent2"/>
                </a:solidFill>
              </a:rPr>
              <a:t>r</a:t>
            </a:r>
            <a:r>
              <a:rPr lang="en-US" altLang="en-US" sz="3600" baseline="-25000">
                <a:solidFill>
                  <a:schemeClr val="accent2"/>
                </a:solidFill>
              </a:rPr>
              <a:t>cm</a:t>
            </a:r>
            <a:r>
              <a:rPr lang="en-US" altLang="en-US" sz="3600"/>
              <a:t> = </a:t>
            </a:r>
            <a:r>
              <a:rPr lang="en-US" altLang="en-US" sz="4000">
                <a:solidFill>
                  <a:schemeClr val="accent2"/>
                </a:solidFill>
                <a:latin typeface="Symbol" panose="05050102010706020507" pitchFamily="18" charset="2"/>
              </a:rPr>
              <a:t>S</a:t>
            </a:r>
            <a:r>
              <a:rPr lang="en-US" altLang="en-US" sz="3600" i="1">
                <a:solidFill>
                  <a:schemeClr val="accent2"/>
                </a:solidFill>
              </a:rPr>
              <a:t>m</a:t>
            </a:r>
            <a:r>
              <a:rPr lang="en-US" altLang="en-US" sz="3600" baseline="-25000">
                <a:solidFill>
                  <a:schemeClr val="accent2"/>
                </a:solidFill>
              </a:rPr>
              <a:t>i</a:t>
            </a:r>
            <a:r>
              <a:rPr lang="en-US" altLang="en-US" sz="3600" i="1">
                <a:solidFill>
                  <a:schemeClr val="accent2"/>
                </a:solidFill>
              </a:rPr>
              <a:t>r</a:t>
            </a:r>
            <a:r>
              <a:rPr lang="en-US" altLang="en-US" sz="3600" baseline="-25000">
                <a:solidFill>
                  <a:schemeClr val="accent2"/>
                </a:solidFill>
              </a:rPr>
              <a:t>i</a:t>
            </a:r>
            <a:r>
              <a:rPr lang="en-US" altLang="en-US" sz="3600"/>
              <a:t>/</a:t>
            </a:r>
            <a:r>
              <a:rPr lang="en-US" altLang="en-US" sz="4000">
                <a:solidFill>
                  <a:schemeClr val="accent2"/>
                </a:solidFill>
                <a:latin typeface="Symbol" panose="05050102010706020507" pitchFamily="18" charset="2"/>
              </a:rPr>
              <a:t>S</a:t>
            </a:r>
            <a:r>
              <a:rPr lang="en-US" altLang="en-US" sz="3600" i="1">
                <a:solidFill>
                  <a:schemeClr val="accent2"/>
                </a:solidFill>
              </a:rPr>
              <a:t>m</a:t>
            </a:r>
            <a:r>
              <a:rPr lang="en-US" altLang="en-US" sz="3600" baseline="-25000">
                <a:solidFill>
                  <a:schemeClr val="accent2"/>
                </a:solidFill>
              </a:rPr>
              <a:t>i</a:t>
            </a:r>
            <a:endParaRPr lang="en-US" alt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72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727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727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3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2AFA90C-59F4-7C90-6ABC-1A50CF06DA9C}"/>
              </a:ext>
            </a:extLst>
          </p:cNvPr>
          <p:cNvSpPr>
            <a:spLocks noGrp="1" noChangeArrowheads="1"/>
          </p:cNvSpPr>
          <p:nvPr>
            <p:ph type="title"/>
          </p:nvPr>
        </p:nvSpPr>
        <p:spPr/>
        <p:txBody>
          <a:bodyPr/>
          <a:lstStyle/>
          <a:p>
            <a:pPr eaLnBrk="1" hangingPunct="1"/>
            <a:r>
              <a:rPr lang="en-US" altLang="en-US"/>
              <a:t>Center of Mass</a:t>
            </a:r>
          </a:p>
        </p:txBody>
      </p:sp>
      <p:sp>
        <p:nvSpPr>
          <p:cNvPr id="376835" name="Rectangle 3">
            <a:extLst>
              <a:ext uri="{FF2B5EF4-FFF2-40B4-BE49-F238E27FC236}">
                <a16:creationId xmlns:a16="http://schemas.microsoft.com/office/drawing/2014/main" id="{A8175317-EEED-C556-EC7F-FED31E361EC3}"/>
              </a:ext>
            </a:extLst>
          </p:cNvPr>
          <p:cNvSpPr>
            <a:spLocks noGrp="1" noChangeArrowheads="1"/>
          </p:cNvSpPr>
          <p:nvPr>
            <p:ph type="body" idx="1"/>
          </p:nvPr>
        </p:nvSpPr>
        <p:spPr>
          <a:xfrm>
            <a:off x="457200" y="1600200"/>
            <a:ext cx="8229600" cy="3429000"/>
          </a:xfrm>
        </p:spPr>
        <p:txBody>
          <a:bodyPr/>
          <a:lstStyle/>
          <a:p>
            <a:pPr eaLnBrk="1" hangingPunct="1">
              <a:buFontTx/>
              <a:buNone/>
            </a:pPr>
            <a:r>
              <a:rPr lang="en-US" altLang="en-US" sz="3600"/>
              <a:t>Velocity of center of mass:</a:t>
            </a:r>
          </a:p>
          <a:p>
            <a:pPr eaLnBrk="1" hangingPunct="1"/>
            <a:r>
              <a:rPr lang="en-US" altLang="en-US" sz="3600"/>
              <a:t>Time-derivative of position</a:t>
            </a:r>
          </a:p>
          <a:p>
            <a:pPr algn="ctr" eaLnBrk="1" hangingPunct="1">
              <a:buFontTx/>
              <a:buNone/>
            </a:pPr>
            <a:r>
              <a:rPr lang="en-US" altLang="en-US" sz="3600" i="1">
                <a:solidFill>
                  <a:schemeClr val="accent2"/>
                </a:solidFill>
              </a:rPr>
              <a:t>v</a:t>
            </a:r>
            <a:r>
              <a:rPr lang="en-US" altLang="en-US" sz="3600" baseline="-25000">
                <a:solidFill>
                  <a:schemeClr val="accent2"/>
                </a:solidFill>
              </a:rPr>
              <a:t>cm</a:t>
            </a:r>
            <a:r>
              <a:rPr lang="en-US" altLang="en-US" sz="3600"/>
              <a:t>	= </a:t>
            </a:r>
            <a:r>
              <a:rPr lang="en-US" altLang="en-US" sz="3600" i="1"/>
              <a:t>d</a:t>
            </a:r>
            <a:r>
              <a:rPr lang="en-US" altLang="en-US" sz="3600"/>
              <a:t>/</a:t>
            </a:r>
            <a:r>
              <a:rPr lang="en-US" altLang="en-US" sz="3600" i="1"/>
              <a:t>dt </a:t>
            </a:r>
            <a:r>
              <a:rPr lang="en-US" altLang="en-US" sz="4000"/>
              <a:t>(</a:t>
            </a:r>
            <a:r>
              <a:rPr lang="en-US" altLang="en-US" sz="4000">
                <a:solidFill>
                  <a:schemeClr val="tx1"/>
                </a:solidFill>
                <a:latin typeface="Symbol" panose="05050102010706020507" pitchFamily="18" charset="2"/>
              </a:rPr>
              <a:t>S</a:t>
            </a:r>
            <a:r>
              <a:rPr lang="en-US" altLang="en-US" sz="3600" i="1">
                <a:solidFill>
                  <a:schemeClr val="tx1"/>
                </a:solidFill>
              </a:rPr>
              <a:t>m</a:t>
            </a:r>
            <a:r>
              <a:rPr lang="en-US" altLang="en-US" sz="3600" baseline="-25000">
                <a:solidFill>
                  <a:schemeClr val="tx1"/>
                </a:solidFill>
              </a:rPr>
              <a:t>i</a:t>
            </a:r>
            <a:r>
              <a:rPr lang="en-US" altLang="en-US" sz="3600" i="1">
                <a:solidFill>
                  <a:schemeClr val="tx1"/>
                </a:solidFill>
              </a:rPr>
              <a:t>r</a:t>
            </a:r>
            <a:r>
              <a:rPr lang="en-US" altLang="en-US" sz="3600" baseline="-25000">
                <a:solidFill>
                  <a:schemeClr val="tx1"/>
                </a:solidFill>
              </a:rPr>
              <a:t>i</a:t>
            </a:r>
            <a:r>
              <a:rPr lang="en-US" altLang="en-US" sz="3600">
                <a:solidFill>
                  <a:schemeClr val="tx1"/>
                </a:solidFill>
              </a:rPr>
              <a:t>/</a:t>
            </a:r>
            <a:r>
              <a:rPr lang="en-US" altLang="en-US" sz="4000">
                <a:solidFill>
                  <a:schemeClr val="tx1"/>
                </a:solidFill>
                <a:latin typeface="Symbol" panose="05050102010706020507" pitchFamily="18" charset="2"/>
              </a:rPr>
              <a:t>S</a:t>
            </a:r>
            <a:r>
              <a:rPr lang="en-US" altLang="en-US" sz="3600" i="1">
                <a:solidFill>
                  <a:schemeClr val="tx1"/>
                </a:solidFill>
              </a:rPr>
              <a:t>m</a:t>
            </a:r>
            <a:r>
              <a:rPr lang="en-US" altLang="en-US" sz="3600" baseline="-25000">
                <a:solidFill>
                  <a:schemeClr val="tx1"/>
                </a:solidFill>
              </a:rPr>
              <a:t>i</a:t>
            </a:r>
            <a:r>
              <a:rPr lang="en-US" altLang="en-US" sz="4000">
                <a:solidFill>
                  <a:schemeClr val="tx1"/>
                </a:solidFill>
              </a:rPr>
              <a:t>)</a:t>
            </a:r>
            <a:endParaRPr lang="en-US" altLang="en-US" sz="3600">
              <a:solidFill>
                <a:schemeClr val="tx1"/>
              </a:solidFill>
            </a:endParaRPr>
          </a:p>
          <a:p>
            <a:pPr algn="ctr" eaLnBrk="1" hangingPunct="1">
              <a:buFontTx/>
              <a:buNone/>
            </a:pPr>
            <a:r>
              <a:rPr lang="en-US" altLang="en-US" sz="3600">
                <a:solidFill>
                  <a:schemeClr val="tx1"/>
                </a:solidFill>
              </a:rPr>
              <a:t>= </a:t>
            </a:r>
            <a:r>
              <a:rPr lang="en-US" altLang="en-US" sz="4000">
                <a:solidFill>
                  <a:schemeClr val="accent2"/>
                </a:solidFill>
                <a:latin typeface="Symbol" panose="05050102010706020507" pitchFamily="18" charset="2"/>
              </a:rPr>
              <a:t>S</a:t>
            </a:r>
            <a:r>
              <a:rPr lang="en-US" altLang="en-US" sz="3600" i="1">
                <a:solidFill>
                  <a:schemeClr val="accent2"/>
                </a:solidFill>
              </a:rPr>
              <a:t>m</a:t>
            </a:r>
            <a:r>
              <a:rPr lang="en-US" altLang="en-US" sz="3600" baseline="-25000">
                <a:solidFill>
                  <a:schemeClr val="accent2"/>
                </a:solidFill>
              </a:rPr>
              <a:t>i</a:t>
            </a:r>
            <a:r>
              <a:rPr lang="en-US" altLang="en-US" sz="3600" i="1">
                <a:solidFill>
                  <a:schemeClr val="accent2"/>
                </a:solidFill>
              </a:rPr>
              <a:t>v</a:t>
            </a:r>
            <a:r>
              <a:rPr lang="en-US" altLang="en-US" sz="3600" baseline="-25000">
                <a:solidFill>
                  <a:schemeClr val="accent2"/>
                </a:solidFill>
              </a:rPr>
              <a:t>i</a:t>
            </a:r>
            <a:r>
              <a:rPr lang="en-US" altLang="en-US" sz="3600"/>
              <a:t>/</a:t>
            </a:r>
            <a:r>
              <a:rPr lang="en-US" altLang="en-US" sz="4000">
                <a:solidFill>
                  <a:schemeClr val="accent2"/>
                </a:solidFill>
                <a:latin typeface="Symbol" panose="05050102010706020507" pitchFamily="18" charset="2"/>
              </a:rPr>
              <a:t>S</a:t>
            </a:r>
            <a:r>
              <a:rPr lang="en-US" altLang="en-US" sz="3600" i="1">
                <a:solidFill>
                  <a:schemeClr val="accent2"/>
                </a:solidFill>
              </a:rPr>
              <a:t>m</a:t>
            </a:r>
            <a:r>
              <a:rPr lang="en-US" altLang="en-US" sz="3600" baseline="-25000">
                <a:solidFill>
                  <a:schemeClr val="accent2"/>
                </a:solidFill>
              </a:rPr>
              <a:t>i</a:t>
            </a:r>
          </a:p>
          <a:p>
            <a:pPr algn="ctr" eaLnBrk="1" hangingPunct="1">
              <a:buFontTx/>
              <a:buNone/>
            </a:pPr>
            <a:r>
              <a:rPr lang="en-US" altLang="en-US" sz="3600">
                <a:solidFill>
                  <a:schemeClr val="tx1"/>
                </a:solidFill>
              </a:rPr>
              <a:t>= </a:t>
            </a:r>
            <a:r>
              <a:rPr lang="en-US" altLang="en-US" sz="3600" i="1">
                <a:solidFill>
                  <a:schemeClr val="accent2"/>
                </a:solidFill>
              </a:rPr>
              <a:t>p</a:t>
            </a:r>
            <a:r>
              <a:rPr lang="en-US" altLang="en-US" sz="3600" baseline="-25000">
                <a:solidFill>
                  <a:schemeClr val="tx1"/>
                </a:solidFill>
              </a:rPr>
              <a:t>tot</a:t>
            </a:r>
            <a:r>
              <a:rPr lang="en-US" altLang="en-US" sz="3600">
                <a:solidFill>
                  <a:schemeClr val="tx1"/>
                </a:solidFill>
              </a:rPr>
              <a:t>/</a:t>
            </a:r>
            <a:r>
              <a:rPr lang="en-US" altLang="en-US" sz="3600" i="1">
                <a:solidFill>
                  <a:schemeClr val="accent2"/>
                </a:solidFill>
              </a:rPr>
              <a:t>m</a:t>
            </a:r>
            <a:r>
              <a:rPr lang="en-US" altLang="en-US" sz="3600" baseline="-25000">
                <a:solidFill>
                  <a:schemeClr val="tx1"/>
                </a:solidFill>
              </a:rPr>
              <a:t>tot</a:t>
            </a:r>
            <a:endParaRPr lang="en-US" altLang="en-US" sz="3600" baseline="-2500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768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768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768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768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3768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DA6EE5A-06EC-ED56-294D-77F47F213CE0}"/>
              </a:ext>
            </a:extLst>
          </p:cNvPr>
          <p:cNvSpPr>
            <a:spLocks noGrp="1" noChangeArrowheads="1"/>
          </p:cNvSpPr>
          <p:nvPr>
            <p:ph type="title"/>
          </p:nvPr>
        </p:nvSpPr>
        <p:spPr/>
        <p:txBody>
          <a:bodyPr/>
          <a:lstStyle/>
          <a:p>
            <a:pPr eaLnBrk="1" hangingPunct="1"/>
            <a:r>
              <a:rPr lang="en-US" altLang="en-US"/>
              <a:t>Systems of Particles</a:t>
            </a:r>
          </a:p>
        </p:txBody>
      </p:sp>
      <p:sp>
        <p:nvSpPr>
          <p:cNvPr id="10243" name="Rectangle 3">
            <a:extLst>
              <a:ext uri="{FF2B5EF4-FFF2-40B4-BE49-F238E27FC236}">
                <a16:creationId xmlns:a16="http://schemas.microsoft.com/office/drawing/2014/main" id="{C8F8291D-F111-E981-ED6C-5852CF913E8B}"/>
              </a:ext>
            </a:extLst>
          </p:cNvPr>
          <p:cNvSpPr>
            <a:spLocks noGrp="1" noChangeArrowheads="1"/>
          </p:cNvSpPr>
          <p:nvPr>
            <p:ph type="body" idx="1"/>
          </p:nvPr>
        </p:nvSpPr>
        <p:spPr/>
        <p:txBody>
          <a:bodyPr/>
          <a:lstStyle/>
          <a:p>
            <a:pPr eaLnBrk="1" hangingPunct="1"/>
            <a:r>
              <a:rPr lang="en-US" altLang="en-US"/>
              <a:t>A net </a:t>
            </a:r>
            <a:r>
              <a:rPr lang="en-US" altLang="en-US">
                <a:solidFill>
                  <a:schemeClr val="accent2"/>
                </a:solidFill>
              </a:rPr>
              <a:t>external</a:t>
            </a:r>
            <a:r>
              <a:rPr lang="en-US" altLang="en-US"/>
              <a:t> impulse changes total momentum</a:t>
            </a:r>
          </a:p>
          <a:p>
            <a:pPr eaLnBrk="1" hangingPunct="1"/>
            <a:r>
              <a:rPr lang="en-US" altLang="en-US" i="1"/>
              <a:t>v</a:t>
            </a:r>
            <a:r>
              <a:rPr lang="en-US" altLang="en-US" baseline="-25000"/>
              <a:t>cm</a:t>
            </a:r>
            <a:r>
              <a:rPr lang="en-US" altLang="en-US"/>
              <a:t> changes accordingly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942415C-67A2-1ECD-CFE7-CD79DA34D4F7}"/>
              </a:ext>
            </a:extLst>
          </p:cNvPr>
          <p:cNvSpPr>
            <a:spLocks noGrp="1" noChangeArrowheads="1"/>
          </p:cNvSpPr>
          <p:nvPr>
            <p:ph type="title"/>
          </p:nvPr>
        </p:nvSpPr>
        <p:spPr/>
        <p:txBody>
          <a:bodyPr/>
          <a:lstStyle/>
          <a:p>
            <a:pPr eaLnBrk="1" hangingPunct="1"/>
            <a:r>
              <a:rPr lang="en-US" altLang="en-US"/>
              <a:t>Isolated System</a:t>
            </a:r>
          </a:p>
        </p:txBody>
      </p:sp>
      <p:sp>
        <p:nvSpPr>
          <p:cNvPr id="12291" name="Rectangle 3">
            <a:extLst>
              <a:ext uri="{FF2B5EF4-FFF2-40B4-BE49-F238E27FC236}">
                <a16:creationId xmlns:a16="http://schemas.microsoft.com/office/drawing/2014/main" id="{C2DC6FAF-642D-5061-AA30-EC8EBBCEB8E9}"/>
              </a:ext>
            </a:extLst>
          </p:cNvPr>
          <p:cNvSpPr>
            <a:spLocks noGrp="1" noChangeArrowheads="1"/>
          </p:cNvSpPr>
          <p:nvPr>
            <p:ph type="body" idx="1"/>
          </p:nvPr>
        </p:nvSpPr>
        <p:spPr/>
        <p:txBody>
          <a:bodyPr/>
          <a:lstStyle/>
          <a:p>
            <a:pPr eaLnBrk="1" hangingPunct="1">
              <a:buClr>
                <a:schemeClr val="tx2"/>
              </a:buClr>
              <a:buFont typeface="Times" panose="02020603050405020304" pitchFamily="18" charset="0"/>
              <a:buChar char="•"/>
            </a:pPr>
            <a:r>
              <a:rPr lang="en-US" altLang="en-US">
                <a:solidFill>
                  <a:schemeClr val="accent2"/>
                </a:solidFill>
              </a:rPr>
              <a:t>Zero</a:t>
            </a:r>
            <a:r>
              <a:rPr lang="en-US" altLang="en-US"/>
              <a:t> net external force</a:t>
            </a:r>
          </a:p>
          <a:p>
            <a:pPr eaLnBrk="1" hangingPunct="1"/>
            <a:r>
              <a:rPr lang="en-US" altLang="en-US" i="1"/>
              <a:t>v</a:t>
            </a:r>
            <a:r>
              <a:rPr lang="en-US" altLang="en-US" baseline="-25000"/>
              <a:t>cm</a:t>
            </a:r>
            <a:r>
              <a:rPr lang="en-US" altLang="en-US"/>
              <a:t> is </a:t>
            </a:r>
            <a:r>
              <a:rPr lang="en-US" altLang="en-US">
                <a:solidFill>
                  <a:schemeClr val="accent2"/>
                </a:solidFill>
              </a:rPr>
              <a:t>constant</a:t>
            </a: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56E50D0-E42D-E770-7CF8-7159C284B70E}"/>
              </a:ext>
            </a:extLst>
          </p:cNvPr>
          <p:cNvSpPr>
            <a:spLocks noGrp="1" noChangeArrowheads="1"/>
          </p:cNvSpPr>
          <p:nvPr>
            <p:ph type="title"/>
          </p:nvPr>
        </p:nvSpPr>
        <p:spPr/>
        <p:txBody>
          <a:bodyPr/>
          <a:lstStyle/>
          <a:p>
            <a:pPr eaLnBrk="1" hangingPunct="1"/>
            <a:r>
              <a:rPr lang="en-US" altLang="en-US"/>
              <a:t>Group Work</a:t>
            </a:r>
          </a:p>
        </p:txBody>
      </p:sp>
      <p:sp>
        <p:nvSpPr>
          <p:cNvPr id="14339" name="Rectangle 3">
            <a:extLst>
              <a:ext uri="{FF2B5EF4-FFF2-40B4-BE49-F238E27FC236}">
                <a16:creationId xmlns:a16="http://schemas.microsoft.com/office/drawing/2014/main" id="{B2BF8C0A-D9F5-37C6-C37E-92A0EB9A7AC3}"/>
              </a:ext>
            </a:extLst>
          </p:cNvPr>
          <p:cNvSpPr>
            <a:spLocks noGrp="1" noChangeArrowheads="1"/>
          </p:cNvSpPr>
          <p:nvPr>
            <p:ph type="body" idx="1"/>
          </p:nvPr>
        </p:nvSpPr>
        <p:spPr/>
        <p:txBody>
          <a:bodyPr/>
          <a:lstStyle/>
          <a:p>
            <a:pPr eaLnBrk="1" hangingPunct="1"/>
            <a:r>
              <a:rPr lang="en-US" altLang="en-US"/>
              <a:t>What determines which team wins a tug-of-war </a:t>
            </a:r>
            <a:r>
              <a:rPr lang="en-US" altLang="en-US">
                <a:solidFill>
                  <a:schemeClr val="accent2"/>
                </a:solidFill>
              </a:rPr>
              <a:t>in space</a:t>
            </a:r>
            <a:r>
              <a:rPr lang="en-US" altLang="en-US"/>
              <a:t>?  </a:t>
            </a:r>
            <a:r>
              <a:rPr lang="en-US" altLang="en-US" sz="2800">
                <a:solidFill>
                  <a:srgbClr val="008901"/>
                </a:solidFill>
              </a:rPr>
              <a:t>(no external forces)</a:t>
            </a:r>
          </a:p>
          <a:p>
            <a:pPr eaLnBrk="1" hangingPunct="1"/>
            <a:r>
              <a:rPr lang="en-US" altLang="en-US"/>
              <a:t>System = (</a:t>
            </a:r>
            <a:r>
              <a:rPr lang="en-US" altLang="en-US">
                <a:solidFill>
                  <a:schemeClr val="accent2"/>
                </a:solidFill>
              </a:rPr>
              <a:t>Team 1</a:t>
            </a:r>
            <a:r>
              <a:rPr lang="en-US" altLang="en-US"/>
              <a:t>) + (</a:t>
            </a:r>
            <a:r>
              <a:rPr lang="en-US" altLang="en-US">
                <a:solidFill>
                  <a:schemeClr val="accent2"/>
                </a:solidFill>
              </a:rPr>
              <a:t>Team 2</a:t>
            </a:r>
            <a:r>
              <a:rPr lang="en-US" altLang="en-US"/>
              <a:t>) + (</a:t>
            </a:r>
            <a:r>
              <a:rPr lang="en-US" altLang="en-US">
                <a:solidFill>
                  <a:schemeClr val="accent2"/>
                </a:solidFill>
              </a:rPr>
              <a:t>rope</a:t>
            </a:r>
            <a:r>
              <a:rPr lang="en-US" altLang="en-US"/>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7C8658E-7D05-D336-14AF-253C699E6B51}"/>
              </a:ext>
            </a:extLst>
          </p:cNvPr>
          <p:cNvSpPr>
            <a:spLocks noGrp="1" noChangeArrowheads="1"/>
          </p:cNvSpPr>
          <p:nvPr>
            <p:ph type="title"/>
          </p:nvPr>
        </p:nvSpPr>
        <p:spPr/>
        <p:txBody>
          <a:bodyPr/>
          <a:lstStyle/>
          <a:p>
            <a:r>
              <a:rPr lang="en-US" altLang="en-US"/>
              <a:t>Poll Question</a:t>
            </a:r>
          </a:p>
        </p:txBody>
      </p:sp>
      <p:sp>
        <p:nvSpPr>
          <p:cNvPr id="16387" name="Content Placeholder 2">
            <a:extLst>
              <a:ext uri="{FF2B5EF4-FFF2-40B4-BE49-F238E27FC236}">
                <a16:creationId xmlns:a16="http://schemas.microsoft.com/office/drawing/2014/main" id="{57F35D9B-3D8A-DEEF-5AD2-0977908EB681}"/>
              </a:ext>
            </a:extLst>
          </p:cNvPr>
          <p:cNvSpPr>
            <a:spLocks noGrp="1" noChangeArrowheads="1"/>
          </p:cNvSpPr>
          <p:nvPr>
            <p:ph idx="1"/>
          </p:nvPr>
        </p:nvSpPr>
        <p:spPr>
          <a:xfrm>
            <a:off x="457200" y="1600200"/>
            <a:ext cx="8229600" cy="1905000"/>
          </a:xfrm>
        </p:spPr>
        <p:txBody>
          <a:bodyPr/>
          <a:lstStyle/>
          <a:p>
            <a:pPr marL="0" indent="0">
              <a:buFontTx/>
              <a:buNone/>
            </a:pPr>
            <a:r>
              <a:rPr lang="en-US" altLang="en-US" sz="2800"/>
              <a:t>Two joined cars of mass </a:t>
            </a:r>
            <a:r>
              <a:rPr lang="en-US" altLang="en-US" sz="2800" i="1"/>
              <a:t>M</a:t>
            </a:r>
            <a:r>
              <a:rPr lang="en-US" altLang="en-US" sz="2800"/>
              <a:t> and 2</a:t>
            </a:r>
            <a:r>
              <a:rPr lang="en-US" altLang="en-US" sz="2800" i="1"/>
              <a:t>M</a:t>
            </a:r>
            <a:r>
              <a:rPr lang="en-US" altLang="en-US" sz="2800"/>
              <a:t> are at rest with a compressed spring between them.  After the spring fires, one car moves off to the right and the other to the left. The speed of the car on the left is </a:t>
            </a:r>
          </a:p>
        </p:txBody>
      </p:sp>
      <p:sp>
        <p:nvSpPr>
          <p:cNvPr id="4" name="Content Placeholder 2">
            <a:extLst>
              <a:ext uri="{FF2B5EF4-FFF2-40B4-BE49-F238E27FC236}">
                <a16:creationId xmlns:a16="http://schemas.microsoft.com/office/drawing/2014/main" id="{32242F25-78A9-4D59-F70D-704507242313}"/>
              </a:ext>
            </a:extLst>
          </p:cNvPr>
          <p:cNvSpPr txBox="1">
            <a:spLocks/>
          </p:cNvSpPr>
          <p:nvPr/>
        </p:nvSpPr>
        <p:spPr bwMode="auto">
          <a:xfrm>
            <a:off x="457200" y="4114800"/>
            <a:ext cx="7010400" cy="2362200"/>
          </a:xfrm>
          <a:prstGeom prst="rect">
            <a:avLst/>
          </a:prstGeom>
          <a:noFill/>
          <a:ln w="9525">
            <a:noFill/>
            <a:miter lim="800000"/>
            <a:headEnd/>
            <a:tailEnd/>
          </a:ln>
        </p:spPr>
        <p:txBody>
          <a:bodyPr/>
          <a:lstStyle/>
          <a:p>
            <a:pPr marL="514350" indent="-514350">
              <a:spcBef>
                <a:spcPct val="20000"/>
              </a:spcBef>
              <a:buClr>
                <a:schemeClr val="accent2"/>
              </a:buClr>
              <a:buFont typeface="+mj-lt"/>
              <a:buAutoNum type="alphaUcPeriod"/>
              <a:defRPr/>
            </a:pPr>
            <a:r>
              <a:rPr lang="en-US" sz="2400" b="0" kern="0" dirty="0">
                <a:solidFill>
                  <a:srgbClr val="003366"/>
                </a:solidFill>
                <a:latin typeface="+mn-lt"/>
              </a:rPr>
              <a:t>Zero.</a:t>
            </a:r>
          </a:p>
          <a:p>
            <a:pPr marL="514350" indent="-514350">
              <a:spcBef>
                <a:spcPct val="20000"/>
              </a:spcBef>
              <a:buClr>
                <a:schemeClr val="accent2"/>
              </a:buClr>
              <a:buFont typeface="+mj-lt"/>
              <a:buAutoNum type="alphaUcPeriod"/>
              <a:defRPr/>
            </a:pPr>
            <a:r>
              <a:rPr lang="en-US" sz="2400" b="0" kern="0" dirty="0">
                <a:solidFill>
                  <a:srgbClr val="003366"/>
                </a:solidFill>
                <a:latin typeface="+mn-lt"/>
              </a:rPr>
              <a:t>equal to the one on the right.</a:t>
            </a:r>
          </a:p>
          <a:p>
            <a:pPr marL="514350" indent="-514350">
              <a:spcBef>
                <a:spcPct val="20000"/>
              </a:spcBef>
              <a:buClr>
                <a:schemeClr val="accent2"/>
              </a:buClr>
              <a:buFont typeface="+mj-lt"/>
              <a:buAutoNum type="alphaUcPeriod"/>
              <a:defRPr/>
            </a:pPr>
            <a:r>
              <a:rPr lang="en-US" sz="2400" b="0" kern="0" dirty="0">
                <a:solidFill>
                  <a:srgbClr val="003366"/>
                </a:solidFill>
                <a:latin typeface="+mn-lt"/>
              </a:rPr>
              <a:t>one half the speed on the right. </a:t>
            </a:r>
          </a:p>
          <a:p>
            <a:pPr marL="514350" indent="-514350">
              <a:spcBef>
                <a:spcPct val="20000"/>
              </a:spcBef>
              <a:buClr>
                <a:schemeClr val="accent2"/>
              </a:buClr>
              <a:buFont typeface="+mj-lt"/>
              <a:buAutoNum type="alphaUcPeriod"/>
              <a:defRPr/>
            </a:pPr>
            <a:r>
              <a:rPr lang="en-US" sz="2400" b="0" kern="0" dirty="0">
                <a:solidFill>
                  <a:srgbClr val="003366"/>
                </a:solidFill>
                <a:latin typeface="+mn-lt"/>
              </a:rPr>
              <a:t>twice the one on the right. </a:t>
            </a:r>
          </a:p>
          <a:p>
            <a:pPr marL="514350" indent="-514350">
              <a:spcBef>
                <a:spcPct val="20000"/>
              </a:spcBef>
              <a:buClr>
                <a:schemeClr val="accent2"/>
              </a:buClr>
              <a:buFont typeface="+mj-lt"/>
              <a:buAutoNum type="alphaUcPeriod"/>
              <a:defRPr/>
            </a:pPr>
            <a:r>
              <a:rPr lang="en-US" sz="2400" b="0" kern="0" dirty="0">
                <a:solidFill>
                  <a:srgbClr val="003366"/>
                </a:solidFill>
                <a:latin typeface="+mn-lt"/>
              </a:rPr>
              <a:t>warp nine. </a:t>
            </a:r>
          </a:p>
          <a:p>
            <a:pPr marL="514350" indent="-514350">
              <a:spcBef>
                <a:spcPct val="20000"/>
              </a:spcBef>
              <a:buClr>
                <a:schemeClr val="accent2"/>
              </a:buClr>
              <a:buFont typeface="+mj-lt"/>
              <a:buAutoNum type="alphaUcPeriod"/>
              <a:defRPr/>
            </a:pPr>
            <a:endParaRPr lang="en-US" sz="2400" b="0" kern="0" dirty="0">
              <a:solidFill>
                <a:srgbClr val="003366"/>
              </a:solidFill>
              <a:latin typeface="+mn-lt"/>
            </a:endParaRPr>
          </a:p>
        </p:txBody>
      </p:sp>
      <p:pic>
        <p:nvPicPr>
          <p:cNvPr id="44034" name="Picture 2" descr="http://physics.uwyo.edu/~chip/Classes/PHYS1210/Slides/Day20/collision5.jpg">
            <a:extLst>
              <a:ext uri="{FF2B5EF4-FFF2-40B4-BE49-F238E27FC236}">
                <a16:creationId xmlns:a16="http://schemas.microsoft.com/office/drawing/2014/main" id="{DDDFEC8B-38A9-74B7-9D95-A8ACCB96FC9B}"/>
              </a:ext>
            </a:extLst>
          </p:cNvPr>
          <p:cNvPicPr>
            <a:picLocks noChangeAspect="1" noChangeArrowheads="1"/>
          </p:cNvPicPr>
          <p:nvPr/>
        </p:nvPicPr>
        <p:blipFill>
          <a:blip r:embed="rId3"/>
          <a:srcRect/>
          <a:stretch>
            <a:fillRect/>
          </a:stretch>
        </p:blipFill>
        <p:spPr bwMode="auto">
          <a:xfrm>
            <a:off x="3352800" y="3790950"/>
            <a:ext cx="1749425" cy="552450"/>
          </a:xfrm>
          <a:prstGeom prst="rect">
            <a:avLst/>
          </a:prstGeom>
          <a:noFill/>
          <a:ln>
            <a:solidFill>
              <a:schemeClr val="accent4"/>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6A86FB23-7DE0-9607-01E6-7E37095C7E24}"/>
              </a:ext>
            </a:extLst>
          </p:cNvPr>
          <p:cNvSpPr>
            <a:spLocks noGrp="1" noChangeArrowheads="1"/>
          </p:cNvSpPr>
          <p:nvPr>
            <p:ph type="title"/>
          </p:nvPr>
        </p:nvSpPr>
        <p:spPr/>
        <p:txBody>
          <a:bodyPr/>
          <a:lstStyle/>
          <a:p>
            <a:r>
              <a:rPr lang="en-US" altLang="en-US"/>
              <a:t>Poll Question</a:t>
            </a:r>
          </a:p>
        </p:txBody>
      </p:sp>
      <p:sp>
        <p:nvSpPr>
          <p:cNvPr id="18435" name="Content Placeholder 2">
            <a:extLst>
              <a:ext uri="{FF2B5EF4-FFF2-40B4-BE49-F238E27FC236}">
                <a16:creationId xmlns:a16="http://schemas.microsoft.com/office/drawing/2014/main" id="{61C4EA1E-223B-7C2A-BB10-B875DA697B52}"/>
              </a:ext>
            </a:extLst>
          </p:cNvPr>
          <p:cNvSpPr>
            <a:spLocks noGrp="1" noChangeArrowheads="1"/>
          </p:cNvSpPr>
          <p:nvPr>
            <p:ph idx="1"/>
          </p:nvPr>
        </p:nvSpPr>
        <p:spPr>
          <a:xfrm>
            <a:off x="457200" y="1600200"/>
            <a:ext cx="8229600" cy="2362200"/>
          </a:xfrm>
        </p:spPr>
        <p:txBody>
          <a:bodyPr/>
          <a:lstStyle/>
          <a:p>
            <a:pPr marL="0" indent="0">
              <a:buFontTx/>
              <a:buNone/>
            </a:pPr>
            <a:r>
              <a:rPr lang="en-US" altLang="en-US" sz="2400"/>
              <a:t>A firework shell is launched vertically into the air and at the top of its trajectory an explosive charge breaks the shell into two pieces. In which directions is it possible for the two pieces to move? The pieces do not necessarily have equal mass and the arrow indicate only the direction of the velocity, not the speed.</a:t>
            </a:r>
          </a:p>
        </p:txBody>
      </p:sp>
      <p:sp>
        <p:nvSpPr>
          <p:cNvPr id="4" name="Content Placeholder 2">
            <a:extLst>
              <a:ext uri="{FF2B5EF4-FFF2-40B4-BE49-F238E27FC236}">
                <a16:creationId xmlns:a16="http://schemas.microsoft.com/office/drawing/2014/main" id="{358B4B62-971A-E5FD-0D6F-E43A576F820D}"/>
              </a:ext>
            </a:extLst>
          </p:cNvPr>
          <p:cNvSpPr txBox="1">
            <a:spLocks/>
          </p:cNvSpPr>
          <p:nvPr/>
        </p:nvSpPr>
        <p:spPr bwMode="auto">
          <a:xfrm>
            <a:off x="762000" y="5410200"/>
            <a:ext cx="2514600" cy="1219200"/>
          </a:xfrm>
          <a:prstGeom prst="rect">
            <a:avLst/>
          </a:prstGeom>
          <a:noFill/>
          <a:ln w="9525">
            <a:noFill/>
            <a:miter lim="800000"/>
            <a:headEnd/>
            <a:tailEnd/>
          </a:ln>
        </p:spPr>
        <p:txBody>
          <a:bodyPr/>
          <a:lstStyle/>
          <a:p>
            <a:pPr marL="457200" indent="-457200">
              <a:spcBef>
                <a:spcPct val="20000"/>
              </a:spcBef>
              <a:buClr>
                <a:schemeClr val="accent2"/>
              </a:buClr>
              <a:buFont typeface="+mj-lt"/>
              <a:buAutoNum type="alphaUcPeriod"/>
              <a:defRPr/>
            </a:pPr>
            <a:r>
              <a:rPr lang="en-US" sz="2000" b="0" kern="0" dirty="0">
                <a:solidFill>
                  <a:srgbClr val="003366"/>
                </a:solidFill>
                <a:latin typeface="+mn-lt"/>
              </a:rPr>
              <a:t>A only </a:t>
            </a:r>
          </a:p>
          <a:p>
            <a:pPr marL="457200" indent="-457200">
              <a:spcBef>
                <a:spcPct val="20000"/>
              </a:spcBef>
              <a:buClr>
                <a:schemeClr val="accent2"/>
              </a:buClr>
              <a:buFont typeface="+mj-lt"/>
              <a:buAutoNum type="alphaUcPeriod"/>
              <a:defRPr/>
            </a:pPr>
            <a:r>
              <a:rPr lang="en-US" sz="2000" b="0" kern="0" dirty="0">
                <a:solidFill>
                  <a:srgbClr val="003366"/>
                </a:solidFill>
                <a:latin typeface="+mn-lt"/>
              </a:rPr>
              <a:t>A or B </a:t>
            </a:r>
          </a:p>
          <a:p>
            <a:pPr marL="457200" indent="-457200">
              <a:spcBef>
                <a:spcPct val="20000"/>
              </a:spcBef>
              <a:buClr>
                <a:schemeClr val="accent2"/>
              </a:buClr>
              <a:buFont typeface="+mj-lt"/>
              <a:buAutoNum type="alphaUcPeriod"/>
              <a:defRPr/>
            </a:pPr>
            <a:r>
              <a:rPr lang="en-US" sz="2000" b="0" kern="0" dirty="0">
                <a:solidFill>
                  <a:srgbClr val="003366"/>
                </a:solidFill>
                <a:latin typeface="+mn-lt"/>
              </a:rPr>
              <a:t>A, B, or C</a:t>
            </a:r>
          </a:p>
        </p:txBody>
      </p:sp>
      <p:sp>
        <p:nvSpPr>
          <p:cNvPr id="5" name="Content Placeholder 2">
            <a:extLst>
              <a:ext uri="{FF2B5EF4-FFF2-40B4-BE49-F238E27FC236}">
                <a16:creationId xmlns:a16="http://schemas.microsoft.com/office/drawing/2014/main" id="{FC38F4E0-50F8-7932-86D5-143926638B0F}"/>
              </a:ext>
            </a:extLst>
          </p:cNvPr>
          <p:cNvSpPr txBox="1">
            <a:spLocks/>
          </p:cNvSpPr>
          <p:nvPr/>
        </p:nvSpPr>
        <p:spPr bwMode="auto">
          <a:xfrm>
            <a:off x="3429000" y="5410200"/>
            <a:ext cx="4495800" cy="1219200"/>
          </a:xfrm>
          <a:prstGeom prst="rect">
            <a:avLst/>
          </a:prstGeom>
          <a:noFill/>
          <a:ln w="9525">
            <a:noFill/>
            <a:miter lim="800000"/>
            <a:headEnd/>
            <a:tailEnd/>
          </a:ln>
        </p:spPr>
        <p:txBody>
          <a:bodyPr/>
          <a:lstStyle/>
          <a:p>
            <a:pPr marL="457200" indent="-457200">
              <a:spcBef>
                <a:spcPct val="20000"/>
              </a:spcBef>
              <a:buClr>
                <a:schemeClr val="accent2"/>
              </a:buClr>
              <a:buFont typeface="+mj-lt"/>
              <a:buAutoNum type="alphaUcPeriod" startAt="4"/>
              <a:defRPr/>
            </a:pPr>
            <a:r>
              <a:rPr lang="en-US" sz="2000" b="0" kern="0" dirty="0">
                <a:solidFill>
                  <a:srgbClr val="003366"/>
                </a:solidFill>
                <a:latin typeface="+mn-lt"/>
              </a:rPr>
              <a:t>A,B,C, or D </a:t>
            </a:r>
          </a:p>
          <a:p>
            <a:pPr marL="457200" indent="-457200">
              <a:spcBef>
                <a:spcPct val="20000"/>
              </a:spcBef>
              <a:buClr>
                <a:schemeClr val="accent2"/>
              </a:buClr>
              <a:buFont typeface="+mj-lt"/>
              <a:buAutoNum type="alphaUcPeriod" startAt="4"/>
              <a:defRPr/>
            </a:pPr>
            <a:r>
              <a:rPr lang="en-US" sz="2000" b="0" kern="0" dirty="0">
                <a:solidFill>
                  <a:srgbClr val="003366"/>
                </a:solidFill>
                <a:latin typeface="+mn-lt"/>
              </a:rPr>
              <a:t>All of the above are possible </a:t>
            </a:r>
          </a:p>
          <a:p>
            <a:pPr marL="457200" indent="-457200">
              <a:spcBef>
                <a:spcPct val="20000"/>
              </a:spcBef>
              <a:buClr>
                <a:schemeClr val="accent2"/>
              </a:buClr>
              <a:buFont typeface="+mj-lt"/>
              <a:buAutoNum type="alphaUcPeriod" startAt="4"/>
              <a:defRPr/>
            </a:pPr>
            <a:r>
              <a:rPr lang="en-US" sz="2000" b="0" kern="0" dirty="0">
                <a:solidFill>
                  <a:srgbClr val="003366"/>
                </a:solidFill>
                <a:latin typeface="+mn-lt"/>
              </a:rPr>
              <a:t>None of the above are possible </a:t>
            </a:r>
          </a:p>
        </p:txBody>
      </p:sp>
      <p:pic>
        <p:nvPicPr>
          <p:cNvPr id="18438" name="Picture 2" descr="http://physics.uwyo.edu/~chip/Classes/PHYS1210/Slides/Day20/shell-explosion.gif">
            <a:extLst>
              <a:ext uri="{FF2B5EF4-FFF2-40B4-BE49-F238E27FC236}">
                <a16:creationId xmlns:a16="http://schemas.microsoft.com/office/drawing/2014/main" id="{AB319116-D2F7-FB18-EC22-6A6C0E765F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010025"/>
            <a:ext cx="5695950" cy="1171575"/>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FC6C32E-1AB4-1013-3A90-B90CFF968529}"/>
              </a:ext>
            </a:extLst>
          </p:cNvPr>
          <p:cNvSpPr>
            <a:spLocks noGrp="1" noChangeArrowheads="1"/>
          </p:cNvSpPr>
          <p:nvPr>
            <p:ph type="title"/>
          </p:nvPr>
        </p:nvSpPr>
        <p:spPr/>
        <p:txBody>
          <a:bodyPr/>
          <a:lstStyle/>
          <a:p>
            <a:pPr eaLnBrk="1" hangingPunct="1"/>
            <a:r>
              <a:rPr lang="en-US" altLang="en-US"/>
              <a:t>Example Problem 8.97</a:t>
            </a:r>
          </a:p>
        </p:txBody>
      </p:sp>
      <p:sp>
        <p:nvSpPr>
          <p:cNvPr id="20483" name="Rectangle 3">
            <a:extLst>
              <a:ext uri="{FF2B5EF4-FFF2-40B4-BE49-F238E27FC236}">
                <a16:creationId xmlns:a16="http://schemas.microsoft.com/office/drawing/2014/main" id="{5CF00BE9-6044-ACB0-00AF-0FBCB880C127}"/>
              </a:ext>
            </a:extLst>
          </p:cNvPr>
          <p:cNvSpPr>
            <a:spLocks noGrp="1" noChangeArrowheads="1"/>
          </p:cNvSpPr>
          <p:nvPr>
            <p:ph type="body" idx="1"/>
          </p:nvPr>
        </p:nvSpPr>
        <p:spPr>
          <a:xfrm>
            <a:off x="457200" y="1600200"/>
            <a:ext cx="8229600" cy="2667000"/>
          </a:xfrm>
        </p:spPr>
        <p:txBody>
          <a:bodyPr/>
          <a:lstStyle/>
          <a:p>
            <a:pPr marL="0" indent="0" eaLnBrk="1" hangingPunct="1">
              <a:buFontTx/>
              <a:buNone/>
            </a:pPr>
            <a:r>
              <a:rPr lang="en-US" altLang="en-US" sz="2800"/>
              <a:t>A fireworks rocket is fired vertically upward.  At its maximum height of 80 m it explodes and breaks into two pieces of mass 1.4 kg and 0.28 kg.  In the explosion, 860 J of chemical energy is released and converted into kinetic energy of the fragments.</a:t>
            </a:r>
          </a:p>
        </p:txBody>
      </p:sp>
      <p:sp>
        <p:nvSpPr>
          <p:cNvPr id="380932" name="Rectangle 4">
            <a:extLst>
              <a:ext uri="{FF2B5EF4-FFF2-40B4-BE49-F238E27FC236}">
                <a16:creationId xmlns:a16="http://schemas.microsoft.com/office/drawing/2014/main" id="{5EDC82AE-9DEB-2105-1587-7534F8BFEE5E}"/>
              </a:ext>
            </a:extLst>
          </p:cNvPr>
          <p:cNvSpPr>
            <a:spLocks noChangeArrowheads="1"/>
          </p:cNvSpPr>
          <p:nvPr/>
        </p:nvSpPr>
        <p:spPr bwMode="auto">
          <a:xfrm>
            <a:off x="457200" y="4267200"/>
            <a:ext cx="8229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a:spcBef>
                <a:spcPct val="20000"/>
              </a:spcBef>
              <a:buChar char="•"/>
              <a:defRPr sz="3200">
                <a:solidFill>
                  <a:srgbClr val="003366"/>
                </a:solidFill>
                <a:latin typeface="Arial" panose="020B0604020202020204" pitchFamily="34" charset="0"/>
              </a:defRPr>
            </a:lvl1pPr>
            <a:lvl2pPr marL="742950" indent="-285750">
              <a:spcBef>
                <a:spcPct val="20000"/>
              </a:spcBef>
              <a:buChar char="–"/>
              <a:defRPr sz="2800">
                <a:solidFill>
                  <a:srgbClr val="003366"/>
                </a:solidFill>
                <a:latin typeface="Arial" panose="020B0604020202020204" pitchFamily="34" charset="0"/>
              </a:defRPr>
            </a:lvl2pPr>
            <a:lvl3pPr marL="1143000" indent="-228600">
              <a:spcBef>
                <a:spcPct val="20000"/>
              </a:spcBef>
              <a:buChar char="•"/>
              <a:defRPr sz="2400">
                <a:solidFill>
                  <a:srgbClr val="003366"/>
                </a:solidFill>
                <a:latin typeface="Arial" panose="020B0604020202020204" pitchFamily="34" charset="0"/>
              </a:defRPr>
            </a:lvl3pPr>
            <a:lvl4pPr marL="1600200" indent="-228600">
              <a:spcBef>
                <a:spcPct val="20000"/>
              </a:spcBef>
              <a:buChar char="–"/>
              <a:defRPr sz="2000">
                <a:solidFill>
                  <a:srgbClr val="003366"/>
                </a:solidFill>
                <a:latin typeface="Arial" panose="020B0604020202020204" pitchFamily="34" charset="0"/>
              </a:defRPr>
            </a:lvl4pPr>
            <a:lvl5pPr marL="2057400" indent="-228600">
              <a:spcBef>
                <a:spcPct val="20000"/>
              </a:spcBef>
              <a:buChar char="»"/>
              <a:defRPr sz="2000">
                <a:solidFill>
                  <a:srgbClr val="00336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336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336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336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3366"/>
                </a:solidFill>
                <a:latin typeface="Arial" panose="020B0604020202020204" pitchFamily="34" charset="0"/>
              </a:defRPr>
            </a:lvl9pPr>
          </a:lstStyle>
          <a:p>
            <a:pPr eaLnBrk="1" hangingPunct="1">
              <a:buClr>
                <a:schemeClr val="accent2"/>
              </a:buClr>
              <a:buFont typeface="Times" panose="02020603050405020304" pitchFamily="18" charset="0"/>
              <a:buAutoNum type="alphaLcParenR"/>
            </a:pPr>
            <a:r>
              <a:rPr lang="en-US" altLang="en-US" sz="2800" b="0"/>
              <a:t>What is the </a:t>
            </a:r>
            <a:r>
              <a:rPr lang="en-US" altLang="en-US" sz="2800" b="0">
                <a:solidFill>
                  <a:schemeClr val="accent2"/>
                </a:solidFill>
              </a:rPr>
              <a:t>speed</a:t>
            </a:r>
            <a:r>
              <a:rPr lang="en-US" altLang="en-US" sz="2800" b="0"/>
              <a:t> of each fragment?</a:t>
            </a:r>
          </a:p>
          <a:p>
            <a:pPr eaLnBrk="1" hangingPunct="1">
              <a:buClr>
                <a:schemeClr val="accent2"/>
              </a:buClr>
              <a:buFont typeface="Times" panose="02020603050405020304" pitchFamily="18" charset="0"/>
              <a:buAutoNum type="alphaLcParenR"/>
            </a:pPr>
            <a:r>
              <a:rPr lang="en-US" altLang="en-US" sz="2800" b="0"/>
              <a:t>If they hit the ground at the same time, what is the </a:t>
            </a:r>
            <a:r>
              <a:rPr lang="en-US" altLang="en-US" sz="2800" b="0">
                <a:solidFill>
                  <a:schemeClr val="accent2"/>
                </a:solidFill>
              </a:rPr>
              <a:t>distance</a:t>
            </a:r>
            <a:r>
              <a:rPr lang="en-US" altLang="en-US" sz="2800" b="0"/>
              <a:t> between them?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809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8093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2" grpId="0" build="p" autoUpdateAnimBg="0"/>
    </p:bldLst>
  </p:timing>
</p:sld>
</file>

<file path=ppt/theme/theme1.xml><?xml version="1.0" encoding="utf-8"?>
<a:theme xmlns:a="http://schemas.openxmlformats.org/drawingml/2006/main" name="Default Design">
  <a:themeElements>
    <a:clrScheme name="">
      <a:dk1>
        <a:srgbClr val="003366"/>
      </a:dk1>
      <a:lt1>
        <a:srgbClr val="FFFFFF"/>
      </a:lt1>
      <a:dk2>
        <a:srgbClr val="003366"/>
      </a:dk2>
      <a:lt2>
        <a:srgbClr val="808080"/>
      </a:lt2>
      <a:accent1>
        <a:srgbClr val="BBE0E3"/>
      </a:accent1>
      <a:accent2>
        <a:srgbClr val="0000FF"/>
      </a:accent2>
      <a:accent3>
        <a:srgbClr val="FFFFFF"/>
      </a:accent3>
      <a:accent4>
        <a:srgbClr val="002A56"/>
      </a:accent4>
      <a:accent5>
        <a:srgbClr val="DAEDEF"/>
      </a:accent5>
      <a:accent6>
        <a:srgbClr val="0000E7"/>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3355</TotalTime>
  <Words>471</Words>
  <Application>Microsoft Office PowerPoint</Application>
  <PresentationFormat>On-screen Show (4:3)</PresentationFormat>
  <Paragraphs>72</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Cambria Math</vt:lpstr>
      <vt:lpstr>Symbol</vt:lpstr>
      <vt:lpstr>Times</vt:lpstr>
      <vt:lpstr>Default Design</vt:lpstr>
      <vt:lpstr>Center of Mass</vt:lpstr>
      <vt:lpstr>Center of Mass</vt:lpstr>
      <vt:lpstr>Center of Mass</vt:lpstr>
      <vt:lpstr>Systems of Particles</vt:lpstr>
      <vt:lpstr>Isolated System</vt:lpstr>
      <vt:lpstr>Group Work</vt:lpstr>
      <vt:lpstr>Poll Question</vt:lpstr>
      <vt:lpstr>Poll Question</vt:lpstr>
      <vt:lpstr>Example Problem 8.97</vt:lpstr>
      <vt:lpstr>CM Reference Frame</vt:lpstr>
      <vt:lpstr>Continuous object</vt:lpstr>
    </vt:vector>
  </TitlesOfParts>
  <Company>University of Wyoming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 of mass</dc:title>
  <dc:creator>Richard Barrans</dc:creator>
  <cp:lastModifiedBy>Richard Barrans</cp:lastModifiedBy>
  <cp:revision>254</cp:revision>
  <cp:lastPrinted>2024-03-06T00:19:27Z</cp:lastPrinted>
  <dcterms:created xsi:type="dcterms:W3CDTF">2003-08-04T19:23:16Z</dcterms:created>
  <dcterms:modified xsi:type="dcterms:W3CDTF">2024-03-06T20:29:16Z</dcterms:modified>
</cp:coreProperties>
</file>